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79" r:id="rId1"/>
  </p:sldMasterIdLst>
  <p:notesMasterIdLst>
    <p:notesMasterId r:id="rId16"/>
  </p:notesMasterIdLst>
  <p:sldIdLst>
    <p:sldId id="257" r:id="rId2"/>
    <p:sldId id="258" r:id="rId3"/>
    <p:sldId id="270" r:id="rId4"/>
    <p:sldId id="264" r:id="rId5"/>
    <p:sldId id="261" r:id="rId6"/>
    <p:sldId id="262" r:id="rId7"/>
    <p:sldId id="256" r:id="rId8"/>
    <p:sldId id="274" r:id="rId9"/>
    <p:sldId id="275" r:id="rId10"/>
    <p:sldId id="263" r:id="rId11"/>
    <p:sldId id="271" r:id="rId12"/>
    <p:sldId id="272" r:id="rId13"/>
    <p:sldId id="265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5788"/>
  </p:normalViewPr>
  <p:slideViewPr>
    <p:cSldViewPr snapToGrid="0" snapToObjects="1">
      <p:cViewPr varScale="1">
        <p:scale>
          <a:sx n="47" d="100"/>
          <a:sy n="47" d="100"/>
        </p:scale>
        <p:origin x="9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93FA6-6E52-3841-A417-2AD48CFEC099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3390C-27AE-AE42-9A9A-9A1D92A78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5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400550"/>
            <a:ext cx="6385560" cy="3600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56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9560" y="4400549"/>
            <a:ext cx="6263640" cy="42846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06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2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791200" cy="36004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5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14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1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229101"/>
            <a:ext cx="6856413" cy="4792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679" y="4400549"/>
            <a:ext cx="6749733" cy="46215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8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1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7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3390C-27AE-AE42-9A9A-9A1D92A788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02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68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21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35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17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4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6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03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03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6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7" y="1726201"/>
            <a:ext cx="10655808" cy="2618554"/>
          </a:xfrm>
        </p:spPr>
        <p:txBody>
          <a:bodyPr>
            <a:normAutofit/>
          </a:bodyPr>
          <a:lstStyle/>
          <a:p>
            <a:r>
              <a:rPr lang="en-US" sz="8000" b="1" dirty="0"/>
              <a:t>Abiding in Christ</a:t>
            </a:r>
          </a:p>
        </p:txBody>
      </p:sp>
    </p:spTree>
    <p:extLst>
      <p:ext uri="{BB962C8B-B14F-4D97-AF65-F5344CB8AC3E}">
        <p14:creationId xmlns:p14="http://schemas.microsoft.com/office/powerpoint/2010/main" val="75004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10644497" cy="1754425"/>
          </a:xfrm>
        </p:spPr>
        <p:txBody>
          <a:bodyPr>
            <a:normAutofit/>
          </a:bodyPr>
          <a:lstStyle/>
          <a:p>
            <a:r>
              <a:rPr lang="en-US" sz="8000" b="1" dirty="0"/>
              <a:t>Love others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3" y="2700338"/>
            <a:ext cx="11449050" cy="3614737"/>
          </a:xfrm>
        </p:spPr>
        <p:txBody>
          <a:bodyPr>
            <a:noAutofit/>
          </a:bodyPr>
          <a:lstStyle/>
          <a:p>
            <a:r>
              <a:rPr lang="en-US" sz="3200" b="1" dirty="0"/>
              <a:t>John</a:t>
            </a:r>
          </a:p>
          <a:p>
            <a:r>
              <a:rPr lang="en-US" b="1" dirty="0"/>
              <a:t>13</a:t>
            </a:r>
            <a:r>
              <a:rPr lang="en-US" sz="3200" b="1" dirty="0"/>
              <a:t> </a:t>
            </a:r>
            <a:r>
              <a:rPr lang="en-US" b="1" baseline="30000" dirty="0"/>
              <a:t>34 </a:t>
            </a:r>
            <a:r>
              <a:rPr lang="en-US" dirty="0"/>
              <a:t>“A new command I give you: </a:t>
            </a:r>
            <a:r>
              <a:rPr lang="en-US" b="1" dirty="0"/>
              <a:t>Love one another</a:t>
            </a:r>
            <a:r>
              <a:rPr lang="en-US" dirty="0"/>
              <a:t>. As I have loved you, so you must </a:t>
            </a:r>
            <a:r>
              <a:rPr lang="en-US" b="1" dirty="0"/>
              <a:t>love one another.</a:t>
            </a:r>
            <a:r>
              <a:rPr lang="en-US" dirty="0"/>
              <a:t> </a:t>
            </a:r>
            <a:r>
              <a:rPr lang="en-US" b="1" baseline="30000" dirty="0"/>
              <a:t>35 </a:t>
            </a:r>
            <a:r>
              <a:rPr lang="en-US" dirty="0"/>
              <a:t>By this everyone will know that you are my disciples, if you </a:t>
            </a:r>
            <a:r>
              <a:rPr lang="en-US" b="1" dirty="0"/>
              <a:t>love one another</a:t>
            </a:r>
            <a:r>
              <a:rPr lang="en-US" dirty="0"/>
              <a:t>.”</a:t>
            </a:r>
            <a:endParaRPr lang="en-US" sz="3200" b="1" dirty="0"/>
          </a:p>
          <a:p>
            <a:pPr>
              <a:lnSpc>
                <a:spcPct val="200000"/>
              </a:lnSpc>
            </a:pPr>
            <a:r>
              <a:rPr lang="en-US" b="1" dirty="0"/>
              <a:t>15 </a:t>
            </a:r>
            <a:r>
              <a:rPr lang="en-US" b="1" baseline="30000" dirty="0"/>
              <a:t>12 </a:t>
            </a:r>
            <a:r>
              <a:rPr lang="en-US" dirty="0"/>
              <a:t>My command is this: </a:t>
            </a:r>
            <a:r>
              <a:rPr lang="en-US" b="1" dirty="0"/>
              <a:t>Love each other </a:t>
            </a:r>
            <a:r>
              <a:rPr lang="en-US" dirty="0"/>
              <a:t>as I have loved you. </a:t>
            </a:r>
          </a:p>
          <a:p>
            <a:pPr>
              <a:lnSpc>
                <a:spcPct val="200000"/>
              </a:lnSpc>
            </a:pPr>
            <a:r>
              <a:rPr lang="en-US" b="1" dirty="0"/>
              <a:t>15 </a:t>
            </a:r>
            <a:r>
              <a:rPr lang="en-US" b="1" baseline="30000" dirty="0"/>
              <a:t>17 </a:t>
            </a:r>
            <a:r>
              <a:rPr lang="en-US" dirty="0"/>
              <a:t>This is my command: </a:t>
            </a:r>
            <a:r>
              <a:rPr lang="en-US" b="1" dirty="0"/>
              <a:t>Love each other</a:t>
            </a:r>
            <a:r>
              <a:rPr lang="en-US" dirty="0"/>
              <a:t>.</a:t>
            </a:r>
            <a:endParaRPr lang="en-US" sz="3200" b="1" dirty="0"/>
          </a:p>
          <a:p>
            <a:endParaRPr lang="en-US" sz="1600" dirty="0"/>
          </a:p>
          <a:p>
            <a:endParaRPr lang="en-US" sz="32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FC35814-B73E-3147-8253-9B6F67F4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28" y="802465"/>
            <a:ext cx="3502047" cy="26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4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835" y="578608"/>
            <a:ext cx="10644497" cy="1754425"/>
          </a:xfrm>
        </p:spPr>
        <p:txBody>
          <a:bodyPr>
            <a:normAutofit/>
          </a:bodyPr>
          <a:lstStyle/>
          <a:p>
            <a:r>
              <a:rPr lang="en-US" sz="8000" b="1" dirty="0"/>
              <a:t>The Spirit &amp; Abiding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2753729"/>
            <a:ext cx="11449050" cy="2648450"/>
          </a:xfrm>
        </p:spPr>
        <p:txBody>
          <a:bodyPr>
            <a:noAutofit/>
          </a:bodyPr>
          <a:lstStyle/>
          <a:p>
            <a:r>
              <a:rPr lang="en-US" b="1" dirty="0"/>
              <a:t>How do we know if we are abiding?</a:t>
            </a:r>
          </a:p>
          <a:p>
            <a:endParaRPr lang="en-US" b="1" dirty="0"/>
          </a:p>
          <a:p>
            <a:r>
              <a:rPr lang="en-US" dirty="0"/>
              <a:t>1 John 4:13</a:t>
            </a:r>
            <a:r>
              <a:rPr lang="en-US" b="1" baseline="30000" dirty="0"/>
              <a:t>  </a:t>
            </a:r>
            <a:r>
              <a:rPr lang="en-US" b="1" dirty="0"/>
              <a:t>This is how we know</a:t>
            </a:r>
            <a:r>
              <a:rPr lang="en-US" dirty="0"/>
              <a:t> that we live in him and he in us: He has given us of his </a:t>
            </a:r>
            <a:r>
              <a:rPr lang="en-US" b="1" dirty="0"/>
              <a:t>Spirit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 John 3:24</a:t>
            </a:r>
            <a:r>
              <a:rPr lang="en-US" b="1" baseline="30000" dirty="0"/>
              <a:t>  </a:t>
            </a:r>
            <a:r>
              <a:rPr lang="en-US" dirty="0"/>
              <a:t>The one who keeps God’s commands lives in him, and he in them. And </a:t>
            </a:r>
            <a:r>
              <a:rPr lang="en-US" b="1" dirty="0"/>
              <a:t>this is how we know </a:t>
            </a:r>
            <a:r>
              <a:rPr lang="en-US" dirty="0"/>
              <a:t>that he lives in us: We know it by the </a:t>
            </a:r>
            <a:r>
              <a:rPr lang="en-US" b="1" dirty="0"/>
              <a:t>Spirit</a:t>
            </a:r>
            <a:r>
              <a:rPr lang="en-US" dirty="0"/>
              <a:t> he gave us.</a:t>
            </a:r>
          </a:p>
          <a:p>
            <a:endParaRPr lang="en-US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4986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771" y="560902"/>
            <a:ext cx="10644497" cy="1754425"/>
          </a:xfrm>
        </p:spPr>
        <p:txBody>
          <a:bodyPr>
            <a:normAutofit/>
          </a:bodyPr>
          <a:lstStyle/>
          <a:p>
            <a:r>
              <a:rPr lang="en-US" sz="8000" b="1" dirty="0"/>
              <a:t>The Spirit &amp; Abiding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4" y="2524446"/>
            <a:ext cx="11684167" cy="3772652"/>
          </a:xfrm>
        </p:spPr>
        <p:txBody>
          <a:bodyPr>
            <a:noAutofit/>
          </a:bodyPr>
          <a:lstStyle/>
          <a:p>
            <a:r>
              <a:rPr lang="en-US" sz="3600" b="1" dirty="0"/>
              <a:t>Flesh vs. Spirit  </a:t>
            </a:r>
            <a:r>
              <a:rPr lang="en-US" dirty="0"/>
              <a:t>(Romans 8 and Galatians 5)</a:t>
            </a:r>
          </a:p>
          <a:p>
            <a:r>
              <a:rPr lang="en-US" dirty="0"/>
              <a:t>Romans 8:5 </a:t>
            </a:r>
            <a:r>
              <a:rPr lang="en-US" b="1" baseline="30000" dirty="0"/>
              <a:t> </a:t>
            </a:r>
            <a:r>
              <a:rPr lang="en-US" dirty="0"/>
              <a:t>Those who live according to the flesh have their minds set on what the flesh desires; but those who live in accordance with the Spirit have their minds set on what the Spirit desires.</a:t>
            </a:r>
          </a:p>
          <a:p>
            <a:endParaRPr lang="en-US" dirty="0"/>
          </a:p>
          <a:p>
            <a:r>
              <a:rPr lang="en-US" dirty="0" err="1"/>
              <a:t>Galations</a:t>
            </a:r>
            <a:r>
              <a:rPr lang="en-US" dirty="0"/>
              <a:t> 5:16   walk by the Spirit (not flesh)		Galatians 5:18   be led by the Spirit (not flesh)</a:t>
            </a:r>
          </a:p>
          <a:p>
            <a:r>
              <a:rPr lang="en-US" dirty="0"/>
              <a:t>Ephesians 4:30   do not grieve the Spirit			Ephesians 5:18   be filled with the Spirit</a:t>
            </a:r>
          </a:p>
          <a:p>
            <a:r>
              <a:rPr lang="en-US" dirty="0"/>
              <a:t>1 Thessalonians 5:19   do not quench the Spirit  </a:t>
            </a:r>
            <a:endParaRPr lang="en-US" sz="1600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510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7" y="1726201"/>
            <a:ext cx="10929806" cy="2618554"/>
          </a:xfrm>
        </p:spPr>
        <p:txBody>
          <a:bodyPr>
            <a:normAutofit/>
          </a:bodyPr>
          <a:lstStyle/>
          <a:p>
            <a:r>
              <a:rPr lang="en-US" sz="5400" b="1" dirty="0"/>
              <a:t>“I was doing it all wrong; I was chasing fruit when I should have been abiding!”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4803B-CBBC-B943-9293-F53760F13C8C}"/>
              </a:ext>
            </a:extLst>
          </p:cNvPr>
          <p:cNvSpPr txBox="1"/>
          <p:nvPr/>
        </p:nvSpPr>
        <p:spPr>
          <a:xfrm>
            <a:off x="524257" y="4764504"/>
            <a:ext cx="10472606" cy="10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major on fruit bearing, we run the risk of not abiding.  If we major on abiding, the fruit will follow.    </a:t>
            </a:r>
          </a:p>
          <a:p>
            <a:pPr>
              <a:lnSpc>
                <a:spcPct val="150000"/>
              </a:lnSpc>
            </a:pPr>
            <a:r>
              <a:rPr lang="en-US" dirty="0"/>
              <a:t>Walt </a:t>
            </a:r>
            <a:r>
              <a:rPr lang="en-US" dirty="0" err="1"/>
              <a:t>Henrichsen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26592E-8316-F645-AA3A-9CF214A2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73" y="87379"/>
            <a:ext cx="9363315" cy="65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John 15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Abide (10 times)</a:t>
            </a:r>
          </a:p>
        </p:txBody>
      </p:sp>
    </p:spTree>
    <p:extLst>
      <p:ext uri="{BB962C8B-B14F-4D97-AF65-F5344CB8AC3E}">
        <p14:creationId xmlns:p14="http://schemas.microsoft.com/office/powerpoint/2010/main" val="172675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John 15:5 </a:t>
            </a:r>
            <a:r>
              <a:rPr lang="en-US" sz="4800" b="1" dirty="0"/>
              <a:t>NKJV</a:t>
            </a:r>
            <a:r>
              <a:rPr lang="en-US" sz="80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3" y="3564467"/>
            <a:ext cx="9242817" cy="2042249"/>
          </a:xfrm>
        </p:spPr>
        <p:txBody>
          <a:bodyPr>
            <a:noAutofit/>
          </a:bodyPr>
          <a:lstStyle/>
          <a:p>
            <a:r>
              <a:rPr lang="en-US" sz="3200" dirty="0"/>
              <a:t>“I am the vine, you </a:t>
            </a:r>
            <a:r>
              <a:rPr lang="en-US" sz="3200" i="1" dirty="0"/>
              <a:t>are</a:t>
            </a:r>
            <a:r>
              <a:rPr lang="en-US" sz="3200" dirty="0"/>
              <a:t> the branches. He who abides in Me, and I in him, bears much fruit; </a:t>
            </a:r>
            <a:r>
              <a:rPr lang="en-US" sz="3200" b="1" dirty="0"/>
              <a:t>for without Me you can do nothing.</a:t>
            </a:r>
          </a:p>
        </p:txBody>
      </p:sp>
    </p:spTree>
    <p:extLst>
      <p:ext uri="{BB962C8B-B14F-4D97-AF65-F5344CB8AC3E}">
        <p14:creationId xmlns:p14="http://schemas.microsoft.com/office/powerpoint/2010/main" val="177134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056" y="874211"/>
            <a:ext cx="8637073" cy="2483087"/>
          </a:xfrm>
        </p:spPr>
        <p:txBody>
          <a:bodyPr>
            <a:normAutofit/>
          </a:bodyPr>
          <a:lstStyle/>
          <a:p>
            <a:r>
              <a:rPr lang="en-US" sz="4000" b="1" dirty="0"/>
              <a:t>How do you abide?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3200" dirty="0"/>
              <a:t>John 13, 14 &amp;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056" y="3636169"/>
            <a:ext cx="10801659" cy="2347620"/>
          </a:xfrm>
        </p:spPr>
        <p:txBody>
          <a:bodyPr>
            <a:noAutofit/>
          </a:bodyPr>
          <a:lstStyle/>
          <a:p>
            <a:r>
              <a:rPr lang="en-US" sz="3200" b="1" u="sng" dirty="0"/>
              <a:t>Love Jesus</a:t>
            </a:r>
            <a:r>
              <a:rPr lang="en-US" sz="3200" dirty="0"/>
              <a:t>	         </a:t>
            </a:r>
            <a:r>
              <a:rPr lang="en-US" sz="3200" b="1" u="sng" dirty="0"/>
              <a:t>Remain</a:t>
            </a:r>
            <a:r>
              <a:rPr lang="en-US" sz="3200" dirty="0"/>
              <a:t>  	            </a:t>
            </a:r>
            <a:r>
              <a:rPr lang="en-US" sz="3200" b="1" u="sng" dirty="0"/>
              <a:t>Love others</a:t>
            </a:r>
          </a:p>
          <a:p>
            <a:endParaRPr lang="en-US" sz="3200" b="1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8B35583-5B2F-7440-BE2F-C886734E94AC}"/>
              </a:ext>
            </a:extLst>
          </p:cNvPr>
          <p:cNvSpPr/>
          <p:nvPr/>
        </p:nvSpPr>
        <p:spPr>
          <a:xfrm>
            <a:off x="3635793" y="3828674"/>
            <a:ext cx="814387" cy="414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9190EDC-AB66-D94E-B08D-71E1CC4E333E}"/>
              </a:ext>
            </a:extLst>
          </p:cNvPr>
          <p:cNvSpPr/>
          <p:nvPr/>
        </p:nvSpPr>
        <p:spPr>
          <a:xfrm>
            <a:off x="6682723" y="3828674"/>
            <a:ext cx="814387" cy="414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285750"/>
            <a:ext cx="10644497" cy="1754425"/>
          </a:xfrm>
        </p:spPr>
        <p:txBody>
          <a:bodyPr>
            <a:normAutofit/>
          </a:bodyPr>
          <a:lstStyle/>
          <a:p>
            <a:r>
              <a:rPr lang="en-US" sz="8000" b="1" dirty="0"/>
              <a:t>Love Jesus </a:t>
            </a:r>
            <a:r>
              <a:rPr lang="en-US" sz="4800" b="1" dirty="0"/>
              <a:t>(dependence)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3" y="2040175"/>
            <a:ext cx="11449049" cy="4017725"/>
          </a:xfrm>
        </p:spPr>
        <p:txBody>
          <a:bodyPr>
            <a:noAutofit/>
          </a:bodyPr>
          <a:lstStyle/>
          <a:p>
            <a:r>
              <a:rPr lang="en-US" b="1" dirty="0"/>
              <a:t>John 14</a:t>
            </a:r>
          </a:p>
          <a:p>
            <a:r>
              <a:rPr lang="en-US" b="1" baseline="30000" dirty="0"/>
              <a:t>15 </a:t>
            </a:r>
            <a:r>
              <a:rPr lang="en-US" dirty="0"/>
              <a:t>“If you </a:t>
            </a:r>
            <a:r>
              <a:rPr lang="en-US" b="1" dirty="0"/>
              <a:t>love</a:t>
            </a:r>
            <a:r>
              <a:rPr lang="en-US" dirty="0"/>
              <a:t> me, keep my </a:t>
            </a:r>
            <a:r>
              <a:rPr lang="en-US" b="1" dirty="0"/>
              <a:t>commands</a:t>
            </a:r>
            <a:r>
              <a:rPr lang="en-US" dirty="0"/>
              <a:t>. </a:t>
            </a:r>
          </a:p>
          <a:p>
            <a:r>
              <a:rPr lang="en-US" b="1" baseline="30000" dirty="0"/>
              <a:t>21 </a:t>
            </a:r>
            <a:r>
              <a:rPr lang="en-US" dirty="0"/>
              <a:t>Whoever has my </a:t>
            </a:r>
            <a:r>
              <a:rPr lang="en-US" b="1" dirty="0"/>
              <a:t>commands</a:t>
            </a:r>
            <a:r>
              <a:rPr lang="en-US" dirty="0"/>
              <a:t> and keeps them is the one who </a:t>
            </a:r>
            <a:r>
              <a:rPr lang="en-US" b="1" dirty="0"/>
              <a:t>loves</a:t>
            </a:r>
            <a:r>
              <a:rPr lang="en-US" dirty="0"/>
              <a:t> me. </a:t>
            </a:r>
          </a:p>
          <a:p>
            <a:r>
              <a:rPr lang="en-US" b="1" baseline="30000" dirty="0"/>
              <a:t>23 </a:t>
            </a:r>
            <a:r>
              <a:rPr lang="en-US" dirty="0"/>
              <a:t>Jesus replied, “Anyone who </a:t>
            </a:r>
            <a:r>
              <a:rPr lang="en-US" b="1" dirty="0"/>
              <a:t>loves</a:t>
            </a:r>
            <a:r>
              <a:rPr lang="en-US" dirty="0"/>
              <a:t> me will </a:t>
            </a:r>
            <a:r>
              <a:rPr lang="en-US" b="1" dirty="0"/>
              <a:t>obey </a:t>
            </a:r>
            <a:r>
              <a:rPr lang="en-US" dirty="0"/>
              <a:t>my teaching.</a:t>
            </a:r>
          </a:p>
          <a:p>
            <a:r>
              <a:rPr lang="en-US" b="1" baseline="30000" dirty="0"/>
              <a:t>24 </a:t>
            </a:r>
            <a:r>
              <a:rPr lang="en-US" dirty="0"/>
              <a:t>Anyone who does </a:t>
            </a:r>
            <a:r>
              <a:rPr lang="en-US" b="1" dirty="0"/>
              <a:t>not love </a:t>
            </a:r>
            <a:r>
              <a:rPr lang="en-US" dirty="0"/>
              <a:t>me will </a:t>
            </a:r>
            <a:r>
              <a:rPr lang="en-US" b="1" dirty="0"/>
              <a:t>not obey </a:t>
            </a:r>
            <a:r>
              <a:rPr lang="en-US" dirty="0"/>
              <a:t>my teaching. </a:t>
            </a:r>
          </a:p>
          <a:p>
            <a:r>
              <a:rPr lang="en-US" b="1" baseline="30000" dirty="0"/>
              <a:t>31 …</a:t>
            </a:r>
            <a:r>
              <a:rPr lang="en-US" dirty="0"/>
              <a:t> I </a:t>
            </a:r>
            <a:r>
              <a:rPr lang="en-US" b="1" dirty="0"/>
              <a:t>love</a:t>
            </a:r>
            <a:r>
              <a:rPr lang="en-US" dirty="0"/>
              <a:t> the Father</a:t>
            </a:r>
            <a:r>
              <a:rPr lang="en-US" b="1" dirty="0"/>
              <a:t> </a:t>
            </a:r>
            <a:r>
              <a:rPr lang="en-US" dirty="0"/>
              <a:t>and do exactly what my Father has </a:t>
            </a:r>
            <a:r>
              <a:rPr lang="en-US" b="1" dirty="0"/>
              <a:t>commanded</a:t>
            </a:r>
            <a:r>
              <a:rPr lang="en-US" dirty="0"/>
              <a:t> me</a:t>
            </a:r>
            <a:r>
              <a:rPr lang="en-US" b="1" dirty="0"/>
              <a:t>.</a:t>
            </a:r>
          </a:p>
          <a:p>
            <a:r>
              <a:rPr lang="en-US" b="1" dirty="0"/>
              <a:t>John 15 </a:t>
            </a:r>
          </a:p>
          <a:p>
            <a:r>
              <a:rPr lang="en-US" b="1" baseline="30000" dirty="0"/>
              <a:t>10 </a:t>
            </a:r>
            <a:r>
              <a:rPr lang="en-US" dirty="0"/>
              <a:t>If you keep my </a:t>
            </a:r>
            <a:r>
              <a:rPr lang="en-US" b="1" dirty="0"/>
              <a:t>commands</a:t>
            </a:r>
            <a:r>
              <a:rPr lang="en-US" dirty="0"/>
              <a:t>, you will remain in my </a:t>
            </a:r>
            <a:r>
              <a:rPr lang="en-US" b="1" dirty="0"/>
              <a:t>love</a:t>
            </a:r>
            <a:r>
              <a:rPr lang="en-US" dirty="0"/>
              <a:t>, just as I have kept my Father’s </a:t>
            </a:r>
            <a:r>
              <a:rPr lang="en-US" b="1" dirty="0"/>
              <a:t>commands</a:t>
            </a:r>
            <a:r>
              <a:rPr lang="en-US" dirty="0"/>
              <a:t> and remain in his </a:t>
            </a:r>
            <a:r>
              <a:rPr lang="en-US" b="1" dirty="0"/>
              <a:t>love</a:t>
            </a:r>
            <a:r>
              <a:rPr lang="en-US" dirty="0"/>
              <a:t>.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678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F4B0E-F8EC-9B43-AE48-ECC84CE4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10644497" cy="1754425"/>
          </a:xfrm>
        </p:spPr>
        <p:txBody>
          <a:bodyPr>
            <a:normAutofit/>
          </a:bodyPr>
          <a:lstStyle/>
          <a:p>
            <a:r>
              <a:rPr lang="en-US" sz="8000" b="1" dirty="0"/>
              <a:t>Abide   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C72EE-4F60-EB4F-8B43-C73168231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700338"/>
            <a:ext cx="12577452" cy="3614737"/>
          </a:xfrm>
        </p:spPr>
        <p:txBody>
          <a:bodyPr>
            <a:noAutofit/>
          </a:bodyPr>
          <a:lstStyle/>
          <a:p>
            <a:r>
              <a:rPr lang="en-US" sz="3200" b="1" dirty="0"/>
              <a:t>John 15</a:t>
            </a:r>
          </a:p>
          <a:p>
            <a:r>
              <a:rPr lang="en-US" sz="1600" b="1" baseline="30000" dirty="0"/>
              <a:t>4  </a:t>
            </a:r>
            <a:r>
              <a:rPr lang="en-US" sz="1600" dirty="0"/>
              <a:t>Remain in me, as I also remain in you.  (Quiet time)</a:t>
            </a:r>
          </a:p>
          <a:p>
            <a:r>
              <a:rPr lang="en-US" sz="1600" b="1" baseline="30000" dirty="0"/>
              <a:t>5 </a:t>
            </a:r>
            <a:r>
              <a:rPr lang="en-US" sz="1600" dirty="0"/>
              <a:t>“I am the vine; you are the branches. If you remain in me and I in you, you will bear much fruit…(Jesus gives the fruit)</a:t>
            </a:r>
          </a:p>
          <a:p>
            <a:r>
              <a:rPr lang="en-US" sz="1600" b="1" baseline="30000" dirty="0"/>
              <a:t>6</a:t>
            </a:r>
            <a:r>
              <a:rPr lang="en-US" sz="1600" baseline="30000" dirty="0"/>
              <a:t>   </a:t>
            </a:r>
            <a:r>
              <a:rPr lang="en-US" sz="1600" dirty="0"/>
              <a:t>If you do not remain in me…thrown away, withered, burned in fire</a:t>
            </a:r>
            <a:endParaRPr lang="en-US" baseline="30000" dirty="0"/>
          </a:p>
          <a:p>
            <a:r>
              <a:rPr lang="en-US" sz="1600" b="1" baseline="30000" dirty="0"/>
              <a:t>7  </a:t>
            </a:r>
            <a:r>
              <a:rPr lang="en-US" sz="1600" dirty="0"/>
              <a:t>If you remain in me and my words remain in you, ask whatever you wish, and it will be done for you.  (Scripture memory)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THE RESULT…</a:t>
            </a:r>
          </a:p>
          <a:p>
            <a:r>
              <a:rPr lang="en-US" sz="2000" b="1" baseline="30000" dirty="0">
                <a:solidFill>
                  <a:srgbClr val="0070C0"/>
                </a:solidFill>
              </a:rPr>
              <a:t>8 </a:t>
            </a:r>
            <a:r>
              <a:rPr lang="en-US" sz="2000" dirty="0">
                <a:solidFill>
                  <a:srgbClr val="0070C0"/>
                </a:solidFill>
              </a:rPr>
              <a:t>This is to my Father’s glory, that </a:t>
            </a:r>
            <a:r>
              <a:rPr lang="en-US" sz="2000" b="1" dirty="0">
                <a:solidFill>
                  <a:srgbClr val="0070C0"/>
                </a:solidFill>
              </a:rPr>
              <a:t>you bear much fruit</a:t>
            </a:r>
            <a:r>
              <a:rPr lang="en-US" sz="2000" dirty="0">
                <a:solidFill>
                  <a:srgbClr val="0070C0"/>
                </a:solidFill>
              </a:rPr>
              <a:t>, showing yourselves to be my </a:t>
            </a:r>
            <a:r>
              <a:rPr lang="en-US" sz="2000" b="1" dirty="0">
                <a:solidFill>
                  <a:srgbClr val="0070C0"/>
                </a:solidFill>
              </a:rPr>
              <a:t>disciples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endParaRPr lang="en-US" sz="1600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8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ubChord">
            <a:extLst>
              <a:ext uri="{FF2B5EF4-FFF2-40B4-BE49-F238E27FC236}">
                <a16:creationId xmlns:a16="http://schemas.microsoft.com/office/drawing/2014/main" id="{580B3E2C-4234-5548-81A8-EB68E5959FB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0600" y="2286000"/>
            <a:ext cx="2362200" cy="2438400"/>
          </a:xfrm>
          <a:custGeom>
            <a:avLst/>
            <a:gdLst>
              <a:gd name="T0" fmla="*/ 98094729 w 21600"/>
              <a:gd name="T1" fmla="*/ 2147483646 h 21600"/>
              <a:gd name="T2" fmla="*/ 48389558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75" y="12070"/>
                </a:moveTo>
                <a:cubicBezTo>
                  <a:pt x="719" y="17505"/>
                  <a:pt x="532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11"/>
                  <a:pt x="0" y="10823"/>
                  <a:pt x="0" y="10834"/>
                </a:cubicBezTo>
                <a:lnTo>
                  <a:pt x="75" y="1207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338" name="Text Box 6">
            <a:extLst>
              <a:ext uri="{FF2B5EF4-FFF2-40B4-BE49-F238E27FC236}">
                <a16:creationId xmlns:a16="http://schemas.microsoft.com/office/drawing/2014/main" id="{B382823F-E2A1-C944-BE17-21FF88BD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743201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Pete George</a:t>
            </a:r>
          </a:p>
        </p:txBody>
      </p:sp>
      <p:sp>
        <p:nvSpPr>
          <p:cNvPr id="14339" name="Text Box 8">
            <a:extLst>
              <a:ext uri="{FF2B5EF4-FFF2-40B4-BE49-F238E27FC236}">
                <a16:creationId xmlns:a16="http://schemas.microsoft.com/office/drawing/2014/main" id="{602EBF14-8049-5240-8AAE-0EC8F1E2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24201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Joe Coggeshall</a:t>
            </a:r>
          </a:p>
        </p:txBody>
      </p:sp>
      <p:sp>
        <p:nvSpPr>
          <p:cNvPr id="14340" name="Text Box 9">
            <a:extLst>
              <a:ext uri="{FF2B5EF4-FFF2-40B4-BE49-F238E27FC236}">
                <a16:creationId xmlns:a16="http://schemas.microsoft.com/office/drawing/2014/main" id="{D9EB4737-5B5F-DF4F-85B3-E06ECF9B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1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</a:t>
            </a:r>
            <a:r>
              <a:rPr lang="en-US" altLang="en-US" sz="1000">
                <a:solidFill>
                  <a:schemeClr val="accent2"/>
                </a:solidFill>
              </a:rPr>
              <a:t>Dave Rathkamp </a:t>
            </a: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4A5C00D2-6671-0743-A739-85CCE25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38601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>
                <a:solidFill>
                  <a:schemeClr val="accent2"/>
                </a:solidFill>
              </a:rPr>
              <a:t>Tom Sawyer</a:t>
            </a:r>
          </a:p>
        </p:txBody>
      </p:sp>
      <p:sp>
        <p:nvSpPr>
          <p:cNvPr id="14342" name="Line 12">
            <a:extLst>
              <a:ext uri="{FF2B5EF4-FFF2-40B4-BE49-F238E27FC236}">
                <a16:creationId xmlns:a16="http://schemas.microsoft.com/office/drawing/2014/main" id="{DCC377C8-0168-5743-91C0-71B251DC6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3">
            <a:extLst>
              <a:ext uri="{FF2B5EF4-FFF2-40B4-BE49-F238E27FC236}">
                <a16:creationId xmlns:a16="http://schemas.microsoft.com/office/drawing/2014/main" id="{D3DE4ADC-C524-6948-89A8-456FC1C228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5">
            <a:extLst>
              <a:ext uri="{FF2B5EF4-FFF2-40B4-BE49-F238E27FC236}">
                <a16:creationId xmlns:a16="http://schemas.microsoft.com/office/drawing/2014/main" id="{736F73F3-D4D0-FC4D-8C3A-9FD27375F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8">
            <a:extLst>
              <a:ext uri="{FF2B5EF4-FFF2-40B4-BE49-F238E27FC236}">
                <a16:creationId xmlns:a16="http://schemas.microsoft.com/office/drawing/2014/main" id="{6595471D-D22B-3440-87CE-67F11171A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9">
            <a:extLst>
              <a:ext uri="{FF2B5EF4-FFF2-40B4-BE49-F238E27FC236}">
                <a16:creationId xmlns:a16="http://schemas.microsoft.com/office/drawing/2014/main" id="{44F2B9E0-B0ED-6247-B449-0789DE5BF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752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20">
            <a:extLst>
              <a:ext uri="{FF2B5EF4-FFF2-40B4-BE49-F238E27FC236}">
                <a16:creationId xmlns:a16="http://schemas.microsoft.com/office/drawing/2014/main" id="{36D302E3-87F9-DC47-8202-9C2336BF5B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24">
            <a:extLst>
              <a:ext uri="{FF2B5EF4-FFF2-40B4-BE49-F238E27FC236}">
                <a16:creationId xmlns:a16="http://schemas.microsoft.com/office/drawing/2014/main" id="{6B89C7D3-A39A-9D49-AF94-CB1D464D80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447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25">
            <a:extLst>
              <a:ext uri="{FF2B5EF4-FFF2-40B4-BE49-F238E27FC236}">
                <a16:creationId xmlns:a16="http://schemas.microsoft.com/office/drawing/2014/main" id="{55E53CDF-7412-8B4E-9339-0558914232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198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26">
            <a:extLst>
              <a:ext uri="{FF2B5EF4-FFF2-40B4-BE49-F238E27FC236}">
                <a16:creationId xmlns:a16="http://schemas.microsoft.com/office/drawing/2014/main" id="{A3A719A3-CF41-904A-A823-EDCD62A50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25908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28">
            <a:extLst>
              <a:ext uri="{FF2B5EF4-FFF2-40B4-BE49-F238E27FC236}">
                <a16:creationId xmlns:a16="http://schemas.microsoft.com/office/drawing/2014/main" id="{2AC1AB15-2DEB-CA4F-A6BA-EC27B315E2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2209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29">
            <a:extLst>
              <a:ext uri="{FF2B5EF4-FFF2-40B4-BE49-F238E27FC236}">
                <a16:creationId xmlns:a16="http://schemas.microsoft.com/office/drawing/2014/main" id="{3DFD5770-4B79-9B4F-98C5-2234136C0A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31">
            <a:extLst>
              <a:ext uri="{FF2B5EF4-FFF2-40B4-BE49-F238E27FC236}">
                <a16:creationId xmlns:a16="http://schemas.microsoft.com/office/drawing/2014/main" id="{08BA8B77-06D9-0341-9347-F91EC7A74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32">
            <a:extLst>
              <a:ext uri="{FF2B5EF4-FFF2-40B4-BE49-F238E27FC236}">
                <a16:creationId xmlns:a16="http://schemas.microsoft.com/office/drawing/2014/main" id="{CF87A838-1952-2D41-99D8-B877086721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410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37">
            <a:extLst>
              <a:ext uri="{FF2B5EF4-FFF2-40B4-BE49-F238E27FC236}">
                <a16:creationId xmlns:a16="http://schemas.microsoft.com/office/drawing/2014/main" id="{85C73F86-7F48-B844-862D-40699E7BB6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00" y="586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38">
            <a:extLst>
              <a:ext uri="{FF2B5EF4-FFF2-40B4-BE49-F238E27FC236}">
                <a16:creationId xmlns:a16="http://schemas.microsoft.com/office/drawing/2014/main" id="{EC00CFCB-42B8-8244-98F0-80DA6DBA3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472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Text Box 39">
            <a:extLst>
              <a:ext uri="{FF2B5EF4-FFF2-40B4-BE49-F238E27FC236}">
                <a16:creationId xmlns:a16="http://schemas.microsoft.com/office/drawing/2014/main" id="{4A700C7D-B96C-5144-8C91-EC0344D7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004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Dallas</a:t>
            </a:r>
          </a:p>
        </p:txBody>
      </p:sp>
      <p:sp>
        <p:nvSpPr>
          <p:cNvPr id="14358" name="Text Box 40">
            <a:extLst>
              <a:ext uri="{FF2B5EF4-FFF2-40B4-BE49-F238E27FC236}">
                <a16:creationId xmlns:a16="http://schemas.microsoft.com/office/drawing/2014/main" id="{7A7CB786-DA7C-564B-823A-193F6525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766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Brett</a:t>
            </a:r>
            <a:r>
              <a:rPr lang="en-US" altLang="en-US" sz="1000"/>
              <a:t> </a:t>
            </a:r>
          </a:p>
        </p:txBody>
      </p:sp>
      <p:sp>
        <p:nvSpPr>
          <p:cNvPr id="14359" name="Line 42">
            <a:extLst>
              <a:ext uri="{FF2B5EF4-FFF2-40B4-BE49-F238E27FC236}">
                <a16:creationId xmlns:a16="http://schemas.microsoft.com/office/drawing/2014/main" id="{720B80AE-4ED6-9440-9F3A-8C65384E7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895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Text Box 43">
            <a:extLst>
              <a:ext uri="{FF2B5EF4-FFF2-40B4-BE49-F238E27FC236}">
                <a16:creationId xmlns:a16="http://schemas.microsoft.com/office/drawing/2014/main" id="{F34763A2-D7EF-444D-85F5-FC877F90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7432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Allen</a:t>
            </a:r>
          </a:p>
        </p:txBody>
      </p:sp>
      <p:sp>
        <p:nvSpPr>
          <p:cNvPr id="14361" name="Text Box 44">
            <a:extLst>
              <a:ext uri="{FF2B5EF4-FFF2-40B4-BE49-F238E27FC236}">
                <a16:creationId xmlns:a16="http://schemas.microsoft.com/office/drawing/2014/main" id="{27A8BEC1-239B-3D45-803D-5CC4D059D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4384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Bob B.</a:t>
            </a:r>
          </a:p>
        </p:txBody>
      </p:sp>
      <p:sp>
        <p:nvSpPr>
          <p:cNvPr id="14362" name="Text Box 45">
            <a:extLst>
              <a:ext uri="{FF2B5EF4-FFF2-40B4-BE49-F238E27FC236}">
                <a16:creationId xmlns:a16="http://schemas.microsoft.com/office/drawing/2014/main" id="{AE828F9C-FAA6-8F46-9262-1C92F5B2E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812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John S</a:t>
            </a:r>
            <a:r>
              <a:rPr lang="en-US" altLang="en-US" sz="1000"/>
              <a:t>.</a:t>
            </a:r>
          </a:p>
        </p:txBody>
      </p:sp>
      <p:sp>
        <p:nvSpPr>
          <p:cNvPr id="14363" name="Text Box 46">
            <a:extLst>
              <a:ext uri="{FF2B5EF4-FFF2-40B4-BE49-F238E27FC236}">
                <a16:creationId xmlns:a16="http://schemas.microsoft.com/office/drawing/2014/main" id="{3FEE5D85-600E-2C47-B12B-FF53D033D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7526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Tom S.</a:t>
            </a:r>
          </a:p>
        </p:txBody>
      </p:sp>
      <p:sp>
        <p:nvSpPr>
          <p:cNvPr id="14364" name="Text Box 47">
            <a:extLst>
              <a:ext uri="{FF2B5EF4-FFF2-40B4-BE49-F238E27FC236}">
                <a16:creationId xmlns:a16="http://schemas.microsoft.com/office/drawing/2014/main" id="{C6A6676E-E50D-1E40-A625-050637F96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5240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Bob S.</a:t>
            </a:r>
          </a:p>
        </p:txBody>
      </p:sp>
      <p:sp>
        <p:nvSpPr>
          <p:cNvPr id="14365" name="Line 48">
            <a:extLst>
              <a:ext uri="{FF2B5EF4-FFF2-40B4-BE49-F238E27FC236}">
                <a16:creationId xmlns:a16="http://schemas.microsoft.com/office/drawing/2014/main" id="{40C53981-FD9C-C948-9062-95B10E202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82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Text Box 49">
            <a:extLst>
              <a:ext uri="{FF2B5EF4-FFF2-40B4-BE49-F238E27FC236}">
                <a16:creationId xmlns:a16="http://schemas.microsoft.com/office/drawing/2014/main" id="{181EA47A-ABA8-5346-9D42-9759E1ECC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002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Jim</a:t>
            </a:r>
          </a:p>
        </p:txBody>
      </p:sp>
      <p:sp>
        <p:nvSpPr>
          <p:cNvPr id="14367" name="Line 50">
            <a:extLst>
              <a:ext uri="{FF2B5EF4-FFF2-40B4-BE49-F238E27FC236}">
                <a16:creationId xmlns:a16="http://schemas.microsoft.com/office/drawing/2014/main" id="{C6364DBD-6704-F748-8CC3-B41108A66F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7600" y="3200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Text Box 51">
            <a:extLst>
              <a:ext uri="{FF2B5EF4-FFF2-40B4-BE49-F238E27FC236}">
                <a16:creationId xmlns:a16="http://schemas.microsoft.com/office/drawing/2014/main" id="{9292DAC6-8A4E-7146-AC49-4473F745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9718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Josh</a:t>
            </a:r>
          </a:p>
        </p:txBody>
      </p:sp>
      <p:sp>
        <p:nvSpPr>
          <p:cNvPr id="14369" name="Text Box 52">
            <a:extLst>
              <a:ext uri="{FF2B5EF4-FFF2-40B4-BE49-F238E27FC236}">
                <a16:creationId xmlns:a16="http://schemas.microsoft.com/office/drawing/2014/main" id="{460E1D89-3F39-734A-89D8-7648783E1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816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 b="1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4370" name="Text Box 53">
            <a:extLst>
              <a:ext uri="{FF2B5EF4-FFF2-40B4-BE49-F238E27FC236}">
                <a16:creationId xmlns:a16="http://schemas.microsoft.com/office/drawing/2014/main" id="{A7C87077-FE8F-B743-A9FF-4DE63629A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388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 </a:t>
            </a:r>
            <a:r>
              <a:rPr lang="en-US" altLang="en-US" sz="1000" b="1">
                <a:solidFill>
                  <a:srgbClr val="FF0000"/>
                </a:solidFill>
              </a:rPr>
              <a:t>Lou</a:t>
            </a:r>
          </a:p>
        </p:txBody>
      </p:sp>
      <p:sp>
        <p:nvSpPr>
          <p:cNvPr id="14371" name="Text Box 54">
            <a:extLst>
              <a:ext uri="{FF2B5EF4-FFF2-40B4-BE49-F238E27FC236}">
                <a16:creationId xmlns:a16="http://schemas.microsoft.com/office/drawing/2014/main" id="{53C08F9A-B0EA-BD45-83A9-30C7400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626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Brandon</a:t>
            </a:r>
          </a:p>
        </p:txBody>
      </p:sp>
      <p:sp>
        <p:nvSpPr>
          <p:cNvPr id="14372" name="Line 55">
            <a:extLst>
              <a:ext uri="{FF2B5EF4-FFF2-40B4-BE49-F238E27FC236}">
                <a16:creationId xmlns:a16="http://schemas.microsoft.com/office/drawing/2014/main" id="{06C5EA88-351A-D84A-9DC5-6C3E73A912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5867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Text Box 56">
            <a:extLst>
              <a:ext uri="{FF2B5EF4-FFF2-40B4-BE49-F238E27FC236}">
                <a16:creationId xmlns:a16="http://schemas.microsoft.com/office/drawing/2014/main" id="{9F0E49FC-5417-4248-9AF0-10277445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198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Gerry</a:t>
            </a:r>
          </a:p>
        </p:txBody>
      </p:sp>
      <p:sp>
        <p:nvSpPr>
          <p:cNvPr id="14374" name="Text Box 57">
            <a:extLst>
              <a:ext uri="{FF2B5EF4-FFF2-40B4-BE49-F238E27FC236}">
                <a16:creationId xmlns:a16="http://schemas.microsoft.com/office/drawing/2014/main" id="{A976CE86-09B4-C143-864B-AE05ED787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0960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Duffy</a:t>
            </a:r>
          </a:p>
        </p:txBody>
      </p:sp>
      <p:sp>
        <p:nvSpPr>
          <p:cNvPr id="14375" name="Text Box 59">
            <a:extLst>
              <a:ext uri="{FF2B5EF4-FFF2-40B4-BE49-F238E27FC236}">
                <a16:creationId xmlns:a16="http://schemas.microsoft.com/office/drawing/2014/main" id="{BD275AAA-1511-4F4A-8E5E-59B8C2E2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9624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Andy</a:t>
            </a:r>
          </a:p>
        </p:txBody>
      </p:sp>
      <p:sp>
        <p:nvSpPr>
          <p:cNvPr id="14376" name="Line 61">
            <a:extLst>
              <a:ext uri="{FF2B5EF4-FFF2-40B4-BE49-F238E27FC236}">
                <a16:creationId xmlns:a16="http://schemas.microsoft.com/office/drawing/2014/main" id="{187A7A16-A6C4-214F-B463-0A3EB0EF4E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5800" y="3810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Text Box 62">
            <a:extLst>
              <a:ext uri="{FF2B5EF4-FFF2-40B4-BE49-F238E27FC236}">
                <a16:creationId xmlns:a16="http://schemas.microsoft.com/office/drawing/2014/main" id="{931A717B-3754-7646-A717-38A359AFF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6576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  Tracey</a:t>
            </a:r>
          </a:p>
        </p:txBody>
      </p:sp>
      <p:sp>
        <p:nvSpPr>
          <p:cNvPr id="14378" name="Text Box 63">
            <a:extLst>
              <a:ext uri="{FF2B5EF4-FFF2-40B4-BE49-F238E27FC236}">
                <a16:creationId xmlns:a16="http://schemas.microsoft.com/office/drawing/2014/main" id="{928A15AE-06E7-0943-933F-533581C9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3434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</a:t>
            </a:r>
            <a:r>
              <a:rPr lang="en-US" altLang="en-US" sz="1000" b="1"/>
              <a:t>Frank</a:t>
            </a:r>
          </a:p>
        </p:txBody>
      </p:sp>
      <p:sp>
        <p:nvSpPr>
          <p:cNvPr id="14379" name="Line 64">
            <a:extLst>
              <a:ext uri="{FF2B5EF4-FFF2-40B4-BE49-F238E27FC236}">
                <a16:creationId xmlns:a16="http://schemas.microsoft.com/office/drawing/2014/main" id="{61D22586-1833-A54A-9409-15B348CBE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4191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Line 65">
            <a:extLst>
              <a:ext uri="{FF2B5EF4-FFF2-40B4-BE49-F238E27FC236}">
                <a16:creationId xmlns:a16="http://schemas.microsoft.com/office/drawing/2014/main" id="{8643F3A3-9614-5B4E-A32E-9322001F0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57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66">
            <a:extLst>
              <a:ext uri="{FF2B5EF4-FFF2-40B4-BE49-F238E27FC236}">
                <a16:creationId xmlns:a16="http://schemas.microsoft.com/office/drawing/2014/main" id="{9159839F-5145-AA47-9C5F-9FE3273772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4572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Text Box 67">
            <a:extLst>
              <a:ext uri="{FF2B5EF4-FFF2-40B4-BE49-F238E27FC236}">
                <a16:creationId xmlns:a16="http://schemas.microsoft.com/office/drawing/2014/main" id="{8D8026E9-18DE-BE44-962D-72E50A65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0292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</a:t>
            </a:r>
            <a:r>
              <a:rPr lang="en-US" altLang="en-US" sz="1000" b="1"/>
              <a:t>Ken</a:t>
            </a:r>
          </a:p>
        </p:txBody>
      </p:sp>
      <p:sp>
        <p:nvSpPr>
          <p:cNvPr id="14383" name="Line 68">
            <a:extLst>
              <a:ext uri="{FF2B5EF4-FFF2-40B4-BE49-F238E27FC236}">
                <a16:creationId xmlns:a16="http://schemas.microsoft.com/office/drawing/2014/main" id="{3A80B6A0-26AD-9546-9DAE-E197B2DC4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257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4" name="Text Box 69">
            <a:extLst>
              <a:ext uri="{FF2B5EF4-FFF2-40B4-BE49-F238E27FC236}">
                <a16:creationId xmlns:a16="http://schemas.microsoft.com/office/drawing/2014/main" id="{02691088-27B2-2A4B-A777-33C161781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6388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Tom C.</a:t>
            </a:r>
          </a:p>
        </p:txBody>
      </p:sp>
      <p:sp>
        <p:nvSpPr>
          <p:cNvPr id="14385" name="Line 70">
            <a:extLst>
              <a:ext uri="{FF2B5EF4-FFF2-40B4-BE49-F238E27FC236}">
                <a16:creationId xmlns:a16="http://schemas.microsoft.com/office/drawing/2014/main" id="{0C359A3D-D3AF-A042-AAC6-EF6109345E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4114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Text Box 71">
            <a:extLst>
              <a:ext uri="{FF2B5EF4-FFF2-40B4-BE49-F238E27FC236}">
                <a16:creationId xmlns:a16="http://schemas.microsoft.com/office/drawing/2014/main" id="{65B4A4DB-59D0-AE4F-B04F-5D0BD721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4830764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Gary</a:t>
            </a:r>
          </a:p>
        </p:txBody>
      </p:sp>
      <p:sp>
        <p:nvSpPr>
          <p:cNvPr id="14387" name="Line 72">
            <a:extLst>
              <a:ext uri="{FF2B5EF4-FFF2-40B4-BE49-F238E27FC236}">
                <a16:creationId xmlns:a16="http://schemas.microsoft.com/office/drawing/2014/main" id="{0B483178-7569-3C46-8B97-57291A9127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4572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Text Box 74">
            <a:extLst>
              <a:ext uri="{FF2B5EF4-FFF2-40B4-BE49-F238E27FC236}">
                <a16:creationId xmlns:a16="http://schemas.microsoft.com/office/drawing/2014/main" id="{C1BD81D2-17D8-904F-8C56-475D5F919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 </a:t>
            </a:r>
            <a:r>
              <a:rPr lang="en-US" altLang="en-US" sz="1000" b="1"/>
              <a:t>Jim</a:t>
            </a:r>
          </a:p>
        </p:txBody>
      </p:sp>
      <p:sp>
        <p:nvSpPr>
          <p:cNvPr id="14389" name="Line 75">
            <a:extLst>
              <a:ext uri="{FF2B5EF4-FFF2-40B4-BE49-F238E27FC236}">
                <a16:creationId xmlns:a16="http://schemas.microsoft.com/office/drawing/2014/main" id="{489D1458-A60B-014C-9246-494DC8125A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105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Line 76">
            <a:extLst>
              <a:ext uri="{FF2B5EF4-FFF2-40B4-BE49-F238E27FC236}">
                <a16:creationId xmlns:a16="http://schemas.microsoft.com/office/drawing/2014/main" id="{CAD32930-601C-994E-9D2B-97ECE991AD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5105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Line 77">
            <a:extLst>
              <a:ext uri="{FF2B5EF4-FFF2-40B4-BE49-F238E27FC236}">
                <a16:creationId xmlns:a16="http://schemas.microsoft.com/office/drawing/2014/main" id="{BD332B45-8EA4-7843-AFE9-F7142800F3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5029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Text Box 78">
            <a:extLst>
              <a:ext uri="{FF2B5EF4-FFF2-40B4-BE49-F238E27FC236}">
                <a16:creationId xmlns:a16="http://schemas.microsoft.com/office/drawing/2014/main" id="{5191C931-5D0E-6643-9EB8-04D2447DB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724401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   Rene</a:t>
            </a:r>
          </a:p>
        </p:txBody>
      </p:sp>
      <p:sp>
        <p:nvSpPr>
          <p:cNvPr id="14393" name="Text Box 79">
            <a:extLst>
              <a:ext uri="{FF2B5EF4-FFF2-40B4-BE49-F238E27FC236}">
                <a16:creationId xmlns:a16="http://schemas.microsoft.com/office/drawing/2014/main" id="{6F10A5CF-0315-E04B-B9E9-125303C4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340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</a:t>
            </a:r>
            <a:r>
              <a:rPr lang="en-US" altLang="en-US" sz="1000" b="1"/>
              <a:t>Pete</a:t>
            </a:r>
          </a:p>
        </p:txBody>
      </p:sp>
      <p:sp>
        <p:nvSpPr>
          <p:cNvPr id="14394" name="Text Box 80">
            <a:extLst>
              <a:ext uri="{FF2B5EF4-FFF2-40B4-BE49-F238E27FC236}">
                <a16:creationId xmlns:a16="http://schemas.microsoft.com/office/drawing/2014/main" id="{A7F0FFFE-F2D8-3043-A0BE-798FD7C0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410201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 b="1"/>
              <a:t>Steve</a:t>
            </a:r>
          </a:p>
        </p:txBody>
      </p:sp>
      <p:sp>
        <p:nvSpPr>
          <p:cNvPr id="14395" name="Line 81">
            <a:extLst>
              <a:ext uri="{FF2B5EF4-FFF2-40B4-BE49-F238E27FC236}">
                <a16:creationId xmlns:a16="http://schemas.microsoft.com/office/drawing/2014/main" id="{291FDABD-F36E-D04D-8B5C-642FBC212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6" name="Text Box 82">
            <a:extLst>
              <a:ext uri="{FF2B5EF4-FFF2-40B4-BE49-F238E27FC236}">
                <a16:creationId xmlns:a16="http://schemas.microsoft.com/office/drawing/2014/main" id="{CA87EBC0-84F8-114E-A67C-3034E1FFC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8100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Cory</a:t>
            </a:r>
          </a:p>
        </p:txBody>
      </p:sp>
      <p:sp>
        <p:nvSpPr>
          <p:cNvPr id="14397" name="Line 83">
            <a:extLst>
              <a:ext uri="{FF2B5EF4-FFF2-40B4-BE49-F238E27FC236}">
                <a16:creationId xmlns:a16="http://schemas.microsoft.com/office/drawing/2014/main" id="{9E21F5AD-ABAA-AA40-B36F-24B29E124C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038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8" name="Text Box 84">
            <a:extLst>
              <a:ext uri="{FF2B5EF4-FFF2-40B4-BE49-F238E27FC236}">
                <a16:creationId xmlns:a16="http://schemas.microsoft.com/office/drawing/2014/main" id="{FB83933B-980A-FB4D-9067-26036C420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72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99" name="Text Box 85">
            <a:extLst>
              <a:ext uri="{FF2B5EF4-FFF2-40B4-BE49-F238E27FC236}">
                <a16:creationId xmlns:a16="http://schemas.microsoft.com/office/drawing/2014/main" id="{A0D970A3-BD73-524F-BE89-24EDBCBE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1910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Jacob</a:t>
            </a:r>
          </a:p>
        </p:txBody>
      </p:sp>
      <p:sp>
        <p:nvSpPr>
          <p:cNvPr id="14400" name="Line 86">
            <a:extLst>
              <a:ext uri="{FF2B5EF4-FFF2-40B4-BE49-F238E27FC236}">
                <a16:creationId xmlns:a16="http://schemas.microsoft.com/office/drawing/2014/main" id="{0C068E4E-4F2F-DA45-AAEA-A37B49D74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4114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1" name="Text Box 87">
            <a:extLst>
              <a:ext uri="{FF2B5EF4-FFF2-40B4-BE49-F238E27FC236}">
                <a16:creationId xmlns:a16="http://schemas.microsoft.com/office/drawing/2014/main" id="{F5073072-A03B-AA42-94BE-3DE639A19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196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John  S.</a:t>
            </a:r>
          </a:p>
        </p:txBody>
      </p:sp>
      <p:sp>
        <p:nvSpPr>
          <p:cNvPr id="14402" name="Line 88">
            <a:extLst>
              <a:ext uri="{FF2B5EF4-FFF2-40B4-BE49-F238E27FC236}">
                <a16:creationId xmlns:a16="http://schemas.microsoft.com/office/drawing/2014/main" id="{2414F0C0-B542-714F-B04A-C931EE3E68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2895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3" name="Text Box 89">
            <a:extLst>
              <a:ext uri="{FF2B5EF4-FFF2-40B4-BE49-F238E27FC236}">
                <a16:creationId xmlns:a16="http://schemas.microsoft.com/office/drawing/2014/main" id="{026B4FA8-BE4E-7144-8100-918FBBAC7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432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Paul</a:t>
            </a:r>
          </a:p>
        </p:txBody>
      </p:sp>
      <p:sp>
        <p:nvSpPr>
          <p:cNvPr id="14404" name="Line 91">
            <a:extLst>
              <a:ext uri="{FF2B5EF4-FFF2-40B4-BE49-F238E27FC236}">
                <a16:creationId xmlns:a16="http://schemas.microsoft.com/office/drawing/2014/main" id="{AA732520-29CB-8446-84A6-28D82749FB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2438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5" name="Text Box 92">
            <a:extLst>
              <a:ext uri="{FF2B5EF4-FFF2-40B4-BE49-F238E27FC236}">
                <a16:creationId xmlns:a16="http://schemas.microsoft.com/office/drawing/2014/main" id="{6C5D864E-DA85-7447-8F98-183A176E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2098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</a:t>
            </a:r>
            <a:r>
              <a:rPr lang="en-US" altLang="en-US" sz="1000" b="1">
                <a:solidFill>
                  <a:srgbClr val="339933"/>
                </a:solidFill>
              </a:rPr>
              <a:t>Tom M</a:t>
            </a:r>
            <a:r>
              <a:rPr lang="en-US" altLang="en-US" sz="100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14406" name="Line 93">
            <a:extLst>
              <a:ext uri="{FF2B5EF4-FFF2-40B4-BE49-F238E27FC236}">
                <a16:creationId xmlns:a16="http://schemas.microsoft.com/office/drawing/2014/main" id="{E654901C-7C69-3149-8369-477BB35EBD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133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7" name="Text Box 94">
            <a:extLst>
              <a:ext uri="{FF2B5EF4-FFF2-40B4-BE49-F238E27FC236}">
                <a16:creationId xmlns:a16="http://schemas.microsoft.com/office/drawing/2014/main" id="{701294AD-0B24-D74C-918A-691444C1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9050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</a:t>
            </a:r>
            <a:r>
              <a:rPr lang="en-US" altLang="en-US" sz="1000" b="1">
                <a:solidFill>
                  <a:srgbClr val="339933"/>
                </a:solidFill>
              </a:rPr>
              <a:t>Alec</a:t>
            </a:r>
          </a:p>
        </p:txBody>
      </p:sp>
      <p:sp>
        <p:nvSpPr>
          <p:cNvPr id="14408" name="Line 95">
            <a:extLst>
              <a:ext uri="{FF2B5EF4-FFF2-40B4-BE49-F238E27FC236}">
                <a16:creationId xmlns:a16="http://schemas.microsoft.com/office/drawing/2014/main" id="{6DECB9C6-3A98-1C47-8ED9-F58AA8E2DC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1981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9" name="Text Box 96">
            <a:extLst>
              <a:ext uri="{FF2B5EF4-FFF2-40B4-BE49-F238E27FC236}">
                <a16:creationId xmlns:a16="http://schemas.microsoft.com/office/drawing/2014/main" id="{9AFA2B9F-AB5D-634C-949A-A365C2C1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7526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 b="1">
                <a:solidFill>
                  <a:srgbClr val="339933"/>
                </a:solidFill>
              </a:rPr>
              <a:t>Ramzi</a:t>
            </a:r>
          </a:p>
        </p:txBody>
      </p:sp>
      <p:sp>
        <p:nvSpPr>
          <p:cNvPr id="14410" name="Line 97">
            <a:extLst>
              <a:ext uri="{FF2B5EF4-FFF2-40B4-BE49-F238E27FC236}">
                <a16:creationId xmlns:a16="http://schemas.microsoft.com/office/drawing/2014/main" id="{5452F24F-21A7-344A-81E8-8EDB092A5B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14478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1" name="Line 98">
            <a:extLst>
              <a:ext uri="{FF2B5EF4-FFF2-40B4-BE49-F238E27FC236}">
                <a16:creationId xmlns:a16="http://schemas.microsoft.com/office/drawing/2014/main" id="{FF3B388E-2E49-3840-908D-BFB942381F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1600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2" name="Text Box 99">
            <a:extLst>
              <a:ext uri="{FF2B5EF4-FFF2-40B4-BE49-F238E27FC236}">
                <a16:creationId xmlns:a16="http://schemas.microsoft.com/office/drawing/2014/main" id="{CDE2FD44-B94C-F948-AF95-452431AB0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19201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Cal</a:t>
            </a:r>
          </a:p>
        </p:txBody>
      </p:sp>
      <p:sp>
        <p:nvSpPr>
          <p:cNvPr id="14413" name="Text Box 100">
            <a:extLst>
              <a:ext uri="{FF2B5EF4-FFF2-40B4-BE49-F238E27FC236}">
                <a16:creationId xmlns:a16="http://schemas.microsoft.com/office/drawing/2014/main" id="{EDEE59C8-44C6-FD42-BF00-17C1042B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192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Audie</a:t>
            </a:r>
          </a:p>
        </p:txBody>
      </p:sp>
      <p:sp>
        <p:nvSpPr>
          <p:cNvPr id="14414" name="Text Box 101">
            <a:extLst>
              <a:ext uri="{FF2B5EF4-FFF2-40B4-BE49-F238E27FC236}">
                <a16:creationId xmlns:a16="http://schemas.microsoft.com/office/drawing/2014/main" id="{0EA43ED5-F5EF-6641-A29C-053B09E8B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716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Jeff</a:t>
            </a:r>
          </a:p>
        </p:txBody>
      </p:sp>
      <p:sp>
        <p:nvSpPr>
          <p:cNvPr id="14415" name="Text Box 103">
            <a:extLst>
              <a:ext uri="{FF2B5EF4-FFF2-40B4-BE49-F238E27FC236}">
                <a16:creationId xmlns:a16="http://schemas.microsoft.com/office/drawing/2014/main" id="{DE031D6A-73E2-F44E-8347-15C55BFD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                                               Tom’s Spiritual Family</a:t>
            </a:r>
          </a:p>
        </p:txBody>
      </p:sp>
      <p:sp>
        <p:nvSpPr>
          <p:cNvPr id="14416" name="Line 104">
            <a:extLst>
              <a:ext uri="{FF2B5EF4-FFF2-40B4-BE49-F238E27FC236}">
                <a16:creationId xmlns:a16="http://schemas.microsoft.com/office/drawing/2014/main" id="{5795978D-47E5-D946-A90D-4136331837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7200" y="2590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7" name="Text Box 108">
            <a:extLst>
              <a:ext uri="{FF2B5EF4-FFF2-40B4-BE49-F238E27FC236}">
                <a16:creationId xmlns:a16="http://schemas.microsoft.com/office/drawing/2014/main" id="{702945BA-A230-A64E-B93A-44298B81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384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Dave</a:t>
            </a:r>
          </a:p>
        </p:txBody>
      </p:sp>
      <p:sp>
        <p:nvSpPr>
          <p:cNvPr id="14418" name="Line 109">
            <a:extLst>
              <a:ext uri="{FF2B5EF4-FFF2-40B4-BE49-F238E27FC236}">
                <a16:creationId xmlns:a16="http://schemas.microsoft.com/office/drawing/2014/main" id="{AF109B8A-4FCA-C149-A361-21359EEDE6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5105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9" name="Text Box 111">
            <a:extLst>
              <a:ext uri="{FF2B5EF4-FFF2-40B4-BE49-F238E27FC236}">
                <a16:creationId xmlns:a16="http://schemas.microsoft.com/office/drawing/2014/main" id="{40AF80B3-6F32-BE47-8222-7E65309F8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1816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  </a:t>
            </a:r>
            <a:r>
              <a:rPr lang="en-US" altLang="en-US" sz="1000" b="1"/>
              <a:t>Antonio</a:t>
            </a:r>
          </a:p>
        </p:txBody>
      </p:sp>
      <p:sp>
        <p:nvSpPr>
          <p:cNvPr id="14420" name="Line 112">
            <a:extLst>
              <a:ext uri="{FF2B5EF4-FFF2-40B4-BE49-F238E27FC236}">
                <a16:creationId xmlns:a16="http://schemas.microsoft.com/office/drawing/2014/main" id="{C9828487-BE70-ED41-A00A-4CF1545AFF8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5334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1" name="Text Box 113">
            <a:extLst>
              <a:ext uri="{FF2B5EF4-FFF2-40B4-BE49-F238E27FC236}">
                <a16:creationId xmlns:a16="http://schemas.microsoft.com/office/drawing/2014/main" id="{DD059B93-78F9-C14C-91D3-FE0A52987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Bryan</a:t>
            </a:r>
          </a:p>
        </p:txBody>
      </p:sp>
      <p:sp>
        <p:nvSpPr>
          <p:cNvPr id="14422" name="Line 114">
            <a:extLst>
              <a:ext uri="{FF2B5EF4-FFF2-40B4-BE49-F238E27FC236}">
                <a16:creationId xmlns:a16="http://schemas.microsoft.com/office/drawing/2014/main" id="{5813FDE5-1F52-834F-89C2-EDBB1FEF8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3" name="Text Box 115">
            <a:extLst>
              <a:ext uri="{FF2B5EF4-FFF2-40B4-BE49-F238E27FC236}">
                <a16:creationId xmlns:a16="http://schemas.microsoft.com/office/drawing/2014/main" id="{83881319-950A-2B47-B592-BC099472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6482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Dan</a:t>
            </a:r>
          </a:p>
        </p:txBody>
      </p:sp>
      <p:sp>
        <p:nvSpPr>
          <p:cNvPr id="14424" name="Line 116">
            <a:extLst>
              <a:ext uri="{FF2B5EF4-FFF2-40B4-BE49-F238E27FC236}">
                <a16:creationId xmlns:a16="http://schemas.microsoft.com/office/drawing/2014/main" id="{B4DD9437-23B1-7F48-8095-6C5D9429F7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594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5" name="Rectangle 117">
            <a:extLst>
              <a:ext uri="{FF2B5EF4-FFF2-40B4-BE49-F238E27FC236}">
                <a16:creationId xmlns:a16="http://schemas.microsoft.com/office/drawing/2014/main" id="{FC3F4B5E-793D-0F43-9886-B55326D2D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4008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Ryan</a:t>
            </a:r>
          </a:p>
        </p:txBody>
      </p:sp>
      <p:sp>
        <p:nvSpPr>
          <p:cNvPr id="14426" name="Text Box 118">
            <a:extLst>
              <a:ext uri="{FF2B5EF4-FFF2-40B4-BE49-F238E27FC236}">
                <a16:creationId xmlns:a16="http://schemas.microsoft.com/office/drawing/2014/main" id="{A6262582-92E9-BA4A-998F-4255557F3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54264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Rett</a:t>
            </a:r>
          </a:p>
        </p:txBody>
      </p:sp>
      <p:sp>
        <p:nvSpPr>
          <p:cNvPr id="14427" name="Line 119">
            <a:extLst>
              <a:ext uri="{FF2B5EF4-FFF2-40B4-BE49-F238E27FC236}">
                <a16:creationId xmlns:a16="http://schemas.microsoft.com/office/drawing/2014/main" id="{6F0204C8-5108-2C4E-876F-D44CF558C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362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8" name="Line 120">
            <a:extLst>
              <a:ext uri="{FF2B5EF4-FFF2-40B4-BE49-F238E27FC236}">
                <a16:creationId xmlns:a16="http://schemas.microsoft.com/office/drawing/2014/main" id="{3A1566F2-C3FA-3448-9E89-F28A614F36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5562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Text Box 121">
            <a:extLst>
              <a:ext uri="{FF2B5EF4-FFF2-40B4-BE49-F238E27FC236}">
                <a16:creationId xmlns:a16="http://schemas.microsoft.com/office/drawing/2014/main" id="{FF477159-06C2-A042-A21E-4687C5BB4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912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Jody</a:t>
            </a:r>
          </a:p>
        </p:txBody>
      </p:sp>
      <p:sp>
        <p:nvSpPr>
          <p:cNvPr id="14430" name="Line 122">
            <a:extLst>
              <a:ext uri="{FF2B5EF4-FFF2-40B4-BE49-F238E27FC236}">
                <a16:creationId xmlns:a16="http://schemas.microsoft.com/office/drawing/2014/main" id="{5A6037C7-08EE-A14B-A0EE-11FA88D8A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6248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Text Box 123">
            <a:extLst>
              <a:ext uri="{FF2B5EF4-FFF2-40B4-BE49-F238E27FC236}">
                <a16:creationId xmlns:a16="http://schemas.microsoft.com/office/drawing/2014/main" id="{A4E82CB0-7843-1B4C-82D8-958043E48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4008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George</a:t>
            </a:r>
          </a:p>
        </p:txBody>
      </p:sp>
      <p:sp>
        <p:nvSpPr>
          <p:cNvPr id="14432" name="Line 124">
            <a:extLst>
              <a:ext uri="{FF2B5EF4-FFF2-40B4-BE49-F238E27FC236}">
                <a16:creationId xmlns:a16="http://schemas.microsoft.com/office/drawing/2014/main" id="{C3F1C089-4D5B-7843-BDC9-8EF80A67AE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0" y="19050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3" name="Text Box 126">
            <a:extLst>
              <a:ext uri="{FF2B5EF4-FFF2-40B4-BE49-F238E27FC236}">
                <a16:creationId xmlns:a16="http://schemas.microsoft.com/office/drawing/2014/main" id="{7922B5BF-E403-F44F-84E3-FDC85B41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6764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Richard</a:t>
            </a:r>
          </a:p>
        </p:txBody>
      </p:sp>
      <p:sp>
        <p:nvSpPr>
          <p:cNvPr id="14434" name="Line 127">
            <a:extLst>
              <a:ext uri="{FF2B5EF4-FFF2-40B4-BE49-F238E27FC236}">
                <a16:creationId xmlns:a16="http://schemas.microsoft.com/office/drawing/2014/main" id="{5097C3CB-D945-5847-92CC-46FBD37889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5" name="Text Box 128">
            <a:extLst>
              <a:ext uri="{FF2B5EF4-FFF2-40B4-BE49-F238E27FC236}">
                <a16:creationId xmlns:a16="http://schemas.microsoft.com/office/drawing/2014/main" id="{5065A51A-1EE8-AA44-B630-4A708F7F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766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Rob</a:t>
            </a:r>
          </a:p>
        </p:txBody>
      </p:sp>
      <p:sp>
        <p:nvSpPr>
          <p:cNvPr id="14436" name="Line 129">
            <a:extLst>
              <a:ext uri="{FF2B5EF4-FFF2-40B4-BE49-F238E27FC236}">
                <a16:creationId xmlns:a16="http://schemas.microsoft.com/office/drawing/2014/main" id="{52DC5E28-230F-1A49-B380-CDE4FB17F2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419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7" name="Text Box 130">
            <a:extLst>
              <a:ext uri="{FF2B5EF4-FFF2-40B4-BE49-F238E27FC236}">
                <a16:creationId xmlns:a16="http://schemas.microsoft.com/office/drawing/2014/main" id="{57AA48A9-C5B6-4E45-AD00-B166B7BB1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482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Tom H.</a:t>
            </a:r>
            <a:r>
              <a:rPr lang="en-US" altLang="en-US" sz="10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4438" name="Line 131">
            <a:extLst>
              <a:ext uri="{FF2B5EF4-FFF2-40B4-BE49-F238E27FC236}">
                <a16:creationId xmlns:a16="http://schemas.microsoft.com/office/drawing/2014/main" id="{33D60425-18CF-3F4C-A656-FA5B688669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5334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" name="Text Box 132">
            <a:extLst>
              <a:ext uri="{FF2B5EF4-FFF2-40B4-BE49-F238E27FC236}">
                <a16:creationId xmlns:a16="http://schemas.microsoft.com/office/drawing/2014/main" id="{BBD025E7-3E0F-C942-8758-2A66126B6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34001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Al</a:t>
            </a:r>
          </a:p>
        </p:txBody>
      </p:sp>
      <p:sp>
        <p:nvSpPr>
          <p:cNvPr id="14440" name="Line 133">
            <a:extLst>
              <a:ext uri="{FF2B5EF4-FFF2-40B4-BE49-F238E27FC236}">
                <a16:creationId xmlns:a16="http://schemas.microsoft.com/office/drawing/2014/main" id="{616C62FD-A835-9549-B371-14F3F189ED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791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" name="Text Box 134">
            <a:extLst>
              <a:ext uri="{FF2B5EF4-FFF2-40B4-BE49-F238E27FC236}">
                <a16:creationId xmlns:a16="http://schemas.microsoft.com/office/drawing/2014/main" id="{042C5F58-1450-F342-8ADD-26288158E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Sammy</a:t>
            </a:r>
          </a:p>
        </p:txBody>
      </p:sp>
      <p:sp>
        <p:nvSpPr>
          <p:cNvPr id="14442" name="Line 135">
            <a:extLst>
              <a:ext uri="{FF2B5EF4-FFF2-40B4-BE49-F238E27FC236}">
                <a16:creationId xmlns:a16="http://schemas.microsoft.com/office/drawing/2014/main" id="{378AF7E6-AC37-5846-A31B-D6471C14F2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0800" y="5791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" name="Text Box 136">
            <a:extLst>
              <a:ext uri="{FF2B5EF4-FFF2-40B4-BE49-F238E27FC236}">
                <a16:creationId xmlns:a16="http://schemas.microsoft.com/office/drawing/2014/main" id="{25898826-213B-0048-A408-A22690254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94360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Josh</a:t>
            </a:r>
          </a:p>
        </p:txBody>
      </p:sp>
      <p:sp>
        <p:nvSpPr>
          <p:cNvPr id="14444" name="Line 139">
            <a:extLst>
              <a:ext uri="{FF2B5EF4-FFF2-40B4-BE49-F238E27FC236}">
                <a16:creationId xmlns:a16="http://schemas.microsoft.com/office/drawing/2014/main" id="{66405065-C3B8-D94D-B5B1-EEC75B62D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438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" name="Text Box 140">
            <a:extLst>
              <a:ext uri="{FF2B5EF4-FFF2-40B4-BE49-F238E27FC236}">
                <a16:creationId xmlns:a16="http://schemas.microsoft.com/office/drawing/2014/main" id="{5CE5A93E-59A7-E147-979B-C72EEEC7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52401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February 10, 2003</a:t>
            </a:r>
          </a:p>
        </p:txBody>
      </p:sp>
    </p:spTree>
    <p:extLst>
      <p:ext uri="{BB962C8B-B14F-4D97-AF65-F5344CB8AC3E}">
        <p14:creationId xmlns:p14="http://schemas.microsoft.com/office/powerpoint/2010/main" val="85443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ubChord">
            <a:extLst>
              <a:ext uri="{FF2B5EF4-FFF2-40B4-BE49-F238E27FC236}">
                <a16:creationId xmlns:a16="http://schemas.microsoft.com/office/drawing/2014/main" id="{21F10D31-4468-2E4E-81B4-181A45A4A5C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0600" y="2286000"/>
            <a:ext cx="2362200" cy="2438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75" y="12070"/>
                </a:moveTo>
                <a:cubicBezTo>
                  <a:pt x="719" y="17505"/>
                  <a:pt x="532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11"/>
                  <a:pt x="0" y="10823"/>
                  <a:pt x="0" y="10834"/>
                </a:cubicBezTo>
                <a:lnTo>
                  <a:pt x="75" y="1207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362" name="Text Box 6">
            <a:extLst>
              <a:ext uri="{FF2B5EF4-FFF2-40B4-BE49-F238E27FC236}">
                <a16:creationId xmlns:a16="http://schemas.microsoft.com/office/drawing/2014/main" id="{A0BDE274-D086-094A-8737-3E85226A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743201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Pete George</a:t>
            </a:r>
          </a:p>
        </p:txBody>
      </p:sp>
      <p:sp>
        <p:nvSpPr>
          <p:cNvPr id="15363" name="Text Box 8">
            <a:extLst>
              <a:ext uri="{FF2B5EF4-FFF2-40B4-BE49-F238E27FC236}">
                <a16:creationId xmlns:a16="http://schemas.microsoft.com/office/drawing/2014/main" id="{3B2125EC-AEB8-CF44-878F-4F8914186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24201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Joe Coggeshall</a:t>
            </a:r>
          </a:p>
        </p:txBody>
      </p:sp>
      <p:sp>
        <p:nvSpPr>
          <p:cNvPr id="15364" name="Text Box 9">
            <a:extLst>
              <a:ext uri="{FF2B5EF4-FFF2-40B4-BE49-F238E27FC236}">
                <a16:creationId xmlns:a16="http://schemas.microsoft.com/office/drawing/2014/main" id="{52EDC5F5-0587-5D4E-A3E0-17557A1F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1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Dave Rathkamp </a:t>
            </a:r>
          </a:p>
        </p:txBody>
      </p:sp>
      <p:sp>
        <p:nvSpPr>
          <p:cNvPr id="15365" name="Text Box 10">
            <a:extLst>
              <a:ext uri="{FF2B5EF4-FFF2-40B4-BE49-F238E27FC236}">
                <a16:creationId xmlns:a16="http://schemas.microsoft.com/office/drawing/2014/main" id="{8FFCFF13-B3BB-0F46-94CF-CF4019EC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38601"/>
            <a:ext cx="106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Tom Sawyer</a:t>
            </a:r>
          </a:p>
        </p:txBody>
      </p:sp>
      <p:sp>
        <p:nvSpPr>
          <p:cNvPr id="15366" name="Line 12">
            <a:extLst>
              <a:ext uri="{FF2B5EF4-FFF2-40B4-BE49-F238E27FC236}">
                <a16:creationId xmlns:a16="http://schemas.microsoft.com/office/drawing/2014/main" id="{8FCF1373-98B4-FF46-8690-99FA84885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3">
            <a:extLst>
              <a:ext uri="{FF2B5EF4-FFF2-40B4-BE49-F238E27FC236}">
                <a16:creationId xmlns:a16="http://schemas.microsoft.com/office/drawing/2014/main" id="{13D3AA5C-3DBD-1341-A447-90B249D4A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15">
            <a:extLst>
              <a:ext uri="{FF2B5EF4-FFF2-40B4-BE49-F238E27FC236}">
                <a16:creationId xmlns:a16="http://schemas.microsoft.com/office/drawing/2014/main" id="{8092D0ED-E997-9F4E-A08A-0D71C286F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8">
            <a:extLst>
              <a:ext uri="{FF2B5EF4-FFF2-40B4-BE49-F238E27FC236}">
                <a16:creationId xmlns:a16="http://schemas.microsoft.com/office/drawing/2014/main" id="{6F4B08D5-FA05-AF46-A90F-8E9551D1E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9">
            <a:extLst>
              <a:ext uri="{FF2B5EF4-FFF2-40B4-BE49-F238E27FC236}">
                <a16:creationId xmlns:a16="http://schemas.microsoft.com/office/drawing/2014/main" id="{E99AABC7-4ECC-E446-A169-B61702EF57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752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20">
            <a:extLst>
              <a:ext uri="{FF2B5EF4-FFF2-40B4-BE49-F238E27FC236}">
                <a16:creationId xmlns:a16="http://schemas.microsoft.com/office/drawing/2014/main" id="{9D17F506-80F0-2149-A5BB-A629306286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3981450"/>
            <a:ext cx="4191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24">
            <a:extLst>
              <a:ext uri="{FF2B5EF4-FFF2-40B4-BE49-F238E27FC236}">
                <a16:creationId xmlns:a16="http://schemas.microsoft.com/office/drawing/2014/main" id="{2A9C9C09-4F65-7349-8E5F-68FE239586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101" y="1958976"/>
            <a:ext cx="41275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25">
            <a:extLst>
              <a:ext uri="{FF2B5EF4-FFF2-40B4-BE49-F238E27FC236}">
                <a16:creationId xmlns:a16="http://schemas.microsoft.com/office/drawing/2014/main" id="{C73668E8-63A6-6E46-B461-D90DD6AEA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920875"/>
            <a:ext cx="266700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26">
            <a:extLst>
              <a:ext uri="{FF2B5EF4-FFF2-40B4-BE49-F238E27FC236}">
                <a16:creationId xmlns:a16="http://schemas.microsoft.com/office/drawing/2014/main" id="{95903D79-ABCD-EB45-90AA-B0A9476469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227264"/>
            <a:ext cx="30480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8">
            <a:extLst>
              <a:ext uri="{FF2B5EF4-FFF2-40B4-BE49-F238E27FC236}">
                <a16:creationId xmlns:a16="http://schemas.microsoft.com/office/drawing/2014/main" id="{114E9915-C52C-9449-A849-A93B5620B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5576" y="2071688"/>
            <a:ext cx="29527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9">
            <a:extLst>
              <a:ext uri="{FF2B5EF4-FFF2-40B4-BE49-F238E27FC236}">
                <a16:creationId xmlns:a16="http://schemas.microsoft.com/office/drawing/2014/main" id="{62F36471-4C3C-BE4A-9ECA-CD3F1299AF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0" y="2552701"/>
            <a:ext cx="49530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31">
            <a:extLst>
              <a:ext uri="{FF2B5EF4-FFF2-40B4-BE49-F238E27FC236}">
                <a16:creationId xmlns:a16="http://schemas.microsoft.com/office/drawing/2014/main" id="{B1041A56-435A-F04C-BF0C-5BD8679EDE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3326" y="3886201"/>
            <a:ext cx="123825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32">
            <a:extLst>
              <a:ext uri="{FF2B5EF4-FFF2-40B4-BE49-F238E27FC236}">
                <a16:creationId xmlns:a16="http://schemas.microsoft.com/office/drawing/2014/main" id="{127B77D4-6E79-4B48-B4B8-305BD3CCE6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32713" y="4400550"/>
            <a:ext cx="38735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37">
            <a:extLst>
              <a:ext uri="{FF2B5EF4-FFF2-40B4-BE49-F238E27FC236}">
                <a16:creationId xmlns:a16="http://schemas.microsoft.com/office/drawing/2014/main" id="{5411D165-146F-4A4B-9687-43F49D0EC9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10250" y="4970464"/>
            <a:ext cx="59055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38">
            <a:extLst>
              <a:ext uri="{FF2B5EF4-FFF2-40B4-BE49-F238E27FC236}">
                <a16:creationId xmlns:a16="http://schemas.microsoft.com/office/drawing/2014/main" id="{0DC33BD0-4B55-9B4E-B2E3-0996F620DD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29476" y="3646489"/>
            <a:ext cx="390525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Text Box 39">
            <a:extLst>
              <a:ext uri="{FF2B5EF4-FFF2-40B4-BE49-F238E27FC236}">
                <a16:creationId xmlns:a16="http://schemas.microsoft.com/office/drawing/2014/main" id="{5324F7EB-3212-9241-87B6-1EE22ADD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2344739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Dallas</a:t>
            </a:r>
          </a:p>
        </p:txBody>
      </p:sp>
      <p:sp>
        <p:nvSpPr>
          <p:cNvPr id="15382" name="Text Box 40">
            <a:extLst>
              <a:ext uri="{FF2B5EF4-FFF2-40B4-BE49-F238E27FC236}">
                <a16:creationId xmlns:a16="http://schemas.microsoft.com/office/drawing/2014/main" id="{75C7D745-2072-104A-839B-AAE97165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3825876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Brett</a:t>
            </a:r>
            <a:r>
              <a:rPr lang="en-US" altLang="en-US" sz="1000"/>
              <a:t> </a:t>
            </a:r>
          </a:p>
        </p:txBody>
      </p:sp>
      <p:sp>
        <p:nvSpPr>
          <p:cNvPr id="15383" name="Line 42">
            <a:extLst>
              <a:ext uri="{FF2B5EF4-FFF2-40B4-BE49-F238E27FC236}">
                <a16:creationId xmlns:a16="http://schemas.microsoft.com/office/drawing/2014/main" id="{650C3924-70FD-5845-9EDC-178A3DAC8F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00850" y="2390775"/>
            <a:ext cx="514350" cy="23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Text Box 43">
            <a:extLst>
              <a:ext uri="{FF2B5EF4-FFF2-40B4-BE49-F238E27FC236}">
                <a16:creationId xmlns:a16="http://schemas.microsoft.com/office/drawing/2014/main" id="{F4D891E3-634F-8A44-AAE6-96AE15090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2163764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Allen</a:t>
            </a:r>
          </a:p>
        </p:txBody>
      </p:sp>
      <p:sp>
        <p:nvSpPr>
          <p:cNvPr id="15385" name="Text Box 44">
            <a:extLst>
              <a:ext uri="{FF2B5EF4-FFF2-40B4-BE49-F238E27FC236}">
                <a16:creationId xmlns:a16="http://schemas.microsoft.com/office/drawing/2014/main" id="{97F71433-93A9-AF47-B656-92CDBE0D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0193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Bob B.</a:t>
            </a:r>
          </a:p>
        </p:txBody>
      </p:sp>
      <p:sp>
        <p:nvSpPr>
          <p:cNvPr id="15386" name="Text Box 45">
            <a:extLst>
              <a:ext uri="{FF2B5EF4-FFF2-40B4-BE49-F238E27FC236}">
                <a16:creationId xmlns:a16="http://schemas.microsoft.com/office/drawing/2014/main" id="{36DC2475-768D-0F49-A828-3C1FBE62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27214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John S</a:t>
            </a:r>
            <a:r>
              <a:rPr lang="en-US" altLang="en-US" sz="1000"/>
              <a:t>.</a:t>
            </a:r>
          </a:p>
        </p:txBody>
      </p:sp>
      <p:sp>
        <p:nvSpPr>
          <p:cNvPr id="15387" name="Text Box 46">
            <a:extLst>
              <a:ext uri="{FF2B5EF4-FFF2-40B4-BE49-F238E27FC236}">
                <a16:creationId xmlns:a16="http://schemas.microsoft.com/office/drawing/2014/main" id="{D33CE6A2-986A-D94D-AFA7-1CADDA58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17145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Tom S.</a:t>
            </a:r>
          </a:p>
        </p:txBody>
      </p:sp>
      <p:sp>
        <p:nvSpPr>
          <p:cNvPr id="15388" name="Text Box 47">
            <a:extLst>
              <a:ext uri="{FF2B5EF4-FFF2-40B4-BE49-F238E27FC236}">
                <a16:creationId xmlns:a16="http://schemas.microsoft.com/office/drawing/2014/main" id="{5A5C18AC-53BA-834D-93B3-A206FAC74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14986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Bob S.</a:t>
            </a:r>
          </a:p>
        </p:txBody>
      </p:sp>
      <p:sp>
        <p:nvSpPr>
          <p:cNvPr id="15389" name="Line 48">
            <a:extLst>
              <a:ext uri="{FF2B5EF4-FFF2-40B4-BE49-F238E27FC236}">
                <a16:creationId xmlns:a16="http://schemas.microsoft.com/office/drawing/2014/main" id="{2E3E3890-D8E9-3043-AC41-8731D2EA1E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1827213"/>
            <a:ext cx="762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Text Box 49">
            <a:extLst>
              <a:ext uri="{FF2B5EF4-FFF2-40B4-BE49-F238E27FC236}">
                <a16:creationId xmlns:a16="http://schemas.microsoft.com/office/drawing/2014/main" id="{54DEA8F0-E088-614A-997F-9C71373E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16002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Jim</a:t>
            </a:r>
          </a:p>
        </p:txBody>
      </p:sp>
      <p:sp>
        <p:nvSpPr>
          <p:cNvPr id="15391" name="Line 50">
            <a:extLst>
              <a:ext uri="{FF2B5EF4-FFF2-40B4-BE49-F238E27FC236}">
                <a16:creationId xmlns:a16="http://schemas.microsoft.com/office/drawing/2014/main" id="{A4D9E54C-06E6-2A4B-9EA1-CDF352AB55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1" y="3721100"/>
            <a:ext cx="328613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Text Box 51">
            <a:extLst>
              <a:ext uri="{FF2B5EF4-FFF2-40B4-BE49-F238E27FC236}">
                <a16:creationId xmlns:a16="http://schemas.microsoft.com/office/drawing/2014/main" id="{D876896B-5D0C-B748-9096-9EE2EC8B4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35433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Josh</a:t>
            </a:r>
          </a:p>
        </p:txBody>
      </p:sp>
      <p:sp>
        <p:nvSpPr>
          <p:cNvPr id="15393" name="Text Box 52">
            <a:extLst>
              <a:ext uri="{FF2B5EF4-FFF2-40B4-BE49-F238E27FC236}">
                <a16:creationId xmlns:a16="http://schemas.microsoft.com/office/drawing/2014/main" id="{8EEA01CD-E9EA-214A-BE87-590E0654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1" y="3725863"/>
            <a:ext cx="4159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</a:t>
            </a:r>
            <a:r>
              <a:rPr lang="en-US" altLang="en-US" sz="1000" b="1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5394" name="Text Box 53">
            <a:extLst>
              <a:ext uri="{FF2B5EF4-FFF2-40B4-BE49-F238E27FC236}">
                <a16:creationId xmlns:a16="http://schemas.microsoft.com/office/drawing/2014/main" id="{4FFA322E-2E3D-BC45-B913-54D1FF6F3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4233864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 </a:t>
            </a:r>
            <a:r>
              <a:rPr lang="en-US" altLang="en-US" sz="1000" b="1">
                <a:solidFill>
                  <a:srgbClr val="FF0000"/>
                </a:solidFill>
              </a:rPr>
              <a:t>Lou</a:t>
            </a:r>
          </a:p>
        </p:txBody>
      </p:sp>
      <p:sp>
        <p:nvSpPr>
          <p:cNvPr id="15395" name="Text Box 54">
            <a:extLst>
              <a:ext uri="{FF2B5EF4-FFF2-40B4-BE49-F238E27FC236}">
                <a16:creationId xmlns:a16="http://schemas.microsoft.com/office/drawing/2014/main" id="{BE43EDA7-23F1-9344-AAC1-DB56A79AC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3833813"/>
            <a:ext cx="4714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Scott</a:t>
            </a:r>
          </a:p>
        </p:txBody>
      </p:sp>
      <p:sp>
        <p:nvSpPr>
          <p:cNvPr id="15396" name="Line 55">
            <a:extLst>
              <a:ext uri="{FF2B5EF4-FFF2-40B4-BE49-F238E27FC236}">
                <a16:creationId xmlns:a16="http://schemas.microsoft.com/office/drawing/2014/main" id="{1FFF9190-A02B-1A4F-805F-2A2E139983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7151" y="4400550"/>
            <a:ext cx="22225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Text Box 56">
            <a:extLst>
              <a:ext uri="{FF2B5EF4-FFF2-40B4-BE49-F238E27FC236}">
                <a16:creationId xmlns:a16="http://schemas.microsoft.com/office/drawing/2014/main" id="{B8ED825B-B3CE-794A-ADDD-26AEF7421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47244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Gerry</a:t>
            </a:r>
          </a:p>
        </p:txBody>
      </p:sp>
      <p:sp>
        <p:nvSpPr>
          <p:cNvPr id="15398" name="Text Box 57">
            <a:extLst>
              <a:ext uri="{FF2B5EF4-FFF2-40B4-BE49-F238E27FC236}">
                <a16:creationId xmlns:a16="http://schemas.microsoft.com/office/drawing/2014/main" id="{20827E0D-355F-834A-8DEC-02461894F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4595814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Duffy</a:t>
            </a:r>
          </a:p>
        </p:txBody>
      </p:sp>
      <p:sp>
        <p:nvSpPr>
          <p:cNvPr id="15399" name="Text Box 59">
            <a:extLst>
              <a:ext uri="{FF2B5EF4-FFF2-40B4-BE49-F238E27FC236}">
                <a16:creationId xmlns:a16="http://schemas.microsoft.com/office/drawing/2014/main" id="{74E208EC-3D7B-464F-9625-A6CD9A00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2589214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 b="1"/>
              <a:t>Andy</a:t>
            </a:r>
          </a:p>
        </p:txBody>
      </p:sp>
      <p:sp>
        <p:nvSpPr>
          <p:cNvPr id="15400" name="Line 61">
            <a:extLst>
              <a:ext uri="{FF2B5EF4-FFF2-40B4-BE49-F238E27FC236}">
                <a16:creationId xmlns:a16="http://schemas.microsoft.com/office/drawing/2014/main" id="{B52A5E55-9E88-7C4A-94F6-89896B7F0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1" y="2427289"/>
            <a:ext cx="119063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Text Box 62">
            <a:extLst>
              <a:ext uri="{FF2B5EF4-FFF2-40B4-BE49-F238E27FC236}">
                <a16:creationId xmlns:a16="http://schemas.microsoft.com/office/drawing/2014/main" id="{DC566DD5-32CB-2440-91E5-26E087D5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0" y="208438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  Joe</a:t>
            </a:r>
          </a:p>
        </p:txBody>
      </p:sp>
      <p:sp>
        <p:nvSpPr>
          <p:cNvPr id="15402" name="Text Box 63">
            <a:extLst>
              <a:ext uri="{FF2B5EF4-FFF2-40B4-BE49-F238E27FC236}">
                <a16:creationId xmlns:a16="http://schemas.microsoft.com/office/drawing/2014/main" id="{94B1BD0F-715F-5F44-AAF8-ED336B6F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5" y="2452688"/>
            <a:ext cx="533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</a:t>
            </a:r>
            <a:r>
              <a:rPr lang="en-US" altLang="en-US" sz="1000" b="1"/>
              <a:t>Frank</a:t>
            </a:r>
          </a:p>
        </p:txBody>
      </p:sp>
      <p:sp>
        <p:nvSpPr>
          <p:cNvPr id="15403" name="Line 64">
            <a:extLst>
              <a:ext uri="{FF2B5EF4-FFF2-40B4-BE49-F238E27FC236}">
                <a16:creationId xmlns:a16="http://schemas.microsoft.com/office/drawing/2014/main" id="{C50BAE6A-5538-8B4C-88E2-C2B9C609C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7338" y="2767013"/>
            <a:ext cx="169862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65">
            <a:extLst>
              <a:ext uri="{FF2B5EF4-FFF2-40B4-BE49-F238E27FC236}">
                <a16:creationId xmlns:a16="http://schemas.microsoft.com/office/drawing/2014/main" id="{BBF2B84E-661A-5545-B234-D848C7E9F3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2743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Text Box 67">
            <a:extLst>
              <a:ext uri="{FF2B5EF4-FFF2-40B4-BE49-F238E27FC236}">
                <a16:creationId xmlns:a16="http://schemas.microsoft.com/office/drawing/2014/main" id="{73549CB0-4666-F742-AC8D-36832922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3271839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 b="1"/>
              <a:t>Ken</a:t>
            </a:r>
          </a:p>
        </p:txBody>
      </p:sp>
      <p:sp>
        <p:nvSpPr>
          <p:cNvPr id="15406" name="Line 68">
            <a:extLst>
              <a:ext uri="{FF2B5EF4-FFF2-40B4-BE49-F238E27FC236}">
                <a16:creationId xmlns:a16="http://schemas.microsoft.com/office/drawing/2014/main" id="{C9D1A20B-3B23-0748-A173-004474E6B5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0501" y="3733801"/>
            <a:ext cx="35242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7" name="Text Box 69">
            <a:extLst>
              <a:ext uri="{FF2B5EF4-FFF2-40B4-BE49-F238E27FC236}">
                <a16:creationId xmlns:a16="http://schemas.microsoft.com/office/drawing/2014/main" id="{74297ECF-61AB-804E-80A2-A424968A7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689" y="3305176"/>
            <a:ext cx="6683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Tom C.</a:t>
            </a:r>
          </a:p>
        </p:txBody>
      </p:sp>
      <p:sp>
        <p:nvSpPr>
          <p:cNvPr id="15408" name="Line 70">
            <a:extLst>
              <a:ext uri="{FF2B5EF4-FFF2-40B4-BE49-F238E27FC236}">
                <a16:creationId xmlns:a16="http://schemas.microsoft.com/office/drawing/2014/main" id="{1FA4F5AF-DFB5-6342-BF7A-931649E8F5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3216275"/>
            <a:ext cx="52863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Text Box 71">
            <a:extLst>
              <a:ext uri="{FF2B5EF4-FFF2-40B4-BE49-F238E27FC236}">
                <a16:creationId xmlns:a16="http://schemas.microsoft.com/office/drawing/2014/main" id="{9A5CB63D-D12C-6A42-A687-BA8E052FE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9" y="3098801"/>
            <a:ext cx="6000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Gary</a:t>
            </a:r>
          </a:p>
        </p:txBody>
      </p:sp>
      <p:sp>
        <p:nvSpPr>
          <p:cNvPr id="15410" name="Line 72">
            <a:extLst>
              <a:ext uri="{FF2B5EF4-FFF2-40B4-BE49-F238E27FC236}">
                <a16:creationId xmlns:a16="http://schemas.microsoft.com/office/drawing/2014/main" id="{18121CD2-86E2-C34C-86D3-A95D82DFBC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57951" y="4733925"/>
            <a:ext cx="28575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Line 76">
            <a:extLst>
              <a:ext uri="{FF2B5EF4-FFF2-40B4-BE49-F238E27FC236}">
                <a16:creationId xmlns:a16="http://schemas.microsoft.com/office/drawing/2014/main" id="{158DF61C-E4A0-774D-B441-5B34331344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5095876"/>
            <a:ext cx="76200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Line 77">
            <a:extLst>
              <a:ext uri="{FF2B5EF4-FFF2-40B4-BE49-F238E27FC236}">
                <a16:creationId xmlns:a16="http://schemas.microsoft.com/office/drawing/2014/main" id="{3A17ADB9-D213-C946-8D96-0629A9AFBD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4926" y="5562601"/>
            <a:ext cx="22225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Text Box 78">
            <a:extLst>
              <a:ext uri="{FF2B5EF4-FFF2-40B4-BE49-F238E27FC236}">
                <a16:creationId xmlns:a16="http://schemas.microsoft.com/office/drawing/2014/main" id="{9447A9B3-C610-7E4C-96E1-80C5CE8E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4873625"/>
            <a:ext cx="57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   Rene</a:t>
            </a:r>
          </a:p>
        </p:txBody>
      </p:sp>
      <p:sp>
        <p:nvSpPr>
          <p:cNvPr id="15414" name="Text Box 79">
            <a:extLst>
              <a:ext uri="{FF2B5EF4-FFF2-40B4-BE49-F238E27FC236}">
                <a16:creationId xmlns:a16="http://schemas.microsoft.com/office/drawing/2014/main" id="{969972E8-A452-784B-9198-DB521FE7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5426076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</a:t>
            </a:r>
            <a:r>
              <a:rPr lang="en-US" altLang="en-US" sz="1000" b="1"/>
              <a:t>Pete</a:t>
            </a:r>
          </a:p>
        </p:txBody>
      </p:sp>
      <p:sp>
        <p:nvSpPr>
          <p:cNvPr id="15415" name="Text Box 80">
            <a:extLst>
              <a:ext uri="{FF2B5EF4-FFF2-40B4-BE49-F238E27FC236}">
                <a16:creationId xmlns:a16="http://schemas.microsoft.com/office/drawing/2014/main" id="{BE1051D0-A4E1-824E-86D5-E5FAE296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5121276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</a:t>
            </a:r>
            <a:r>
              <a:rPr lang="en-US" altLang="en-US" sz="1000" b="1"/>
              <a:t>Steve</a:t>
            </a:r>
          </a:p>
        </p:txBody>
      </p:sp>
      <p:sp>
        <p:nvSpPr>
          <p:cNvPr id="15416" name="Text Box 82">
            <a:extLst>
              <a:ext uri="{FF2B5EF4-FFF2-40B4-BE49-F238E27FC236}">
                <a16:creationId xmlns:a16="http://schemas.microsoft.com/office/drawing/2014/main" id="{5BA51EC6-1A2C-0B4E-AC27-92EFB518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365626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Cory</a:t>
            </a:r>
          </a:p>
        </p:txBody>
      </p:sp>
      <p:sp>
        <p:nvSpPr>
          <p:cNvPr id="15417" name="Line 83">
            <a:extLst>
              <a:ext uri="{FF2B5EF4-FFF2-40B4-BE49-F238E27FC236}">
                <a16:creationId xmlns:a16="http://schemas.microsoft.com/office/drawing/2014/main" id="{ECF6D2EA-C217-BE4A-9C8E-03F673A335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1" y="4546601"/>
            <a:ext cx="46672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Text Box 84">
            <a:extLst>
              <a:ext uri="{FF2B5EF4-FFF2-40B4-BE49-F238E27FC236}">
                <a16:creationId xmlns:a16="http://schemas.microsoft.com/office/drawing/2014/main" id="{48B68E79-51F8-6A4A-ABB7-D9D9874E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1" y="4908550"/>
            <a:ext cx="27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419" name="Text Box 85">
            <a:extLst>
              <a:ext uri="{FF2B5EF4-FFF2-40B4-BE49-F238E27FC236}">
                <a16:creationId xmlns:a16="http://schemas.microsoft.com/office/drawing/2014/main" id="{7C8BBCDE-5BC1-2744-A79D-2BC781FDA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95826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Jacob</a:t>
            </a:r>
          </a:p>
        </p:txBody>
      </p:sp>
      <p:sp>
        <p:nvSpPr>
          <p:cNvPr id="15420" name="Line 86">
            <a:extLst>
              <a:ext uri="{FF2B5EF4-FFF2-40B4-BE49-F238E27FC236}">
                <a16:creationId xmlns:a16="http://schemas.microsoft.com/office/drawing/2014/main" id="{1E9BCFEA-0101-6D44-8D7B-DC51966E17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533901"/>
            <a:ext cx="2286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Text Box 87">
            <a:extLst>
              <a:ext uri="{FF2B5EF4-FFF2-40B4-BE49-F238E27FC236}">
                <a16:creationId xmlns:a16="http://schemas.microsoft.com/office/drawing/2014/main" id="{DBB886CB-81CE-7A4C-966F-BFD951597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68851"/>
            <a:ext cx="762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  John  S.</a:t>
            </a:r>
          </a:p>
        </p:txBody>
      </p:sp>
      <p:sp>
        <p:nvSpPr>
          <p:cNvPr id="15422" name="Line 88">
            <a:extLst>
              <a:ext uri="{FF2B5EF4-FFF2-40B4-BE49-F238E27FC236}">
                <a16:creationId xmlns:a16="http://schemas.microsoft.com/office/drawing/2014/main" id="{0BC0B035-C582-5E43-8AD7-FC4110C8E2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3400425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89">
            <a:extLst>
              <a:ext uri="{FF2B5EF4-FFF2-40B4-BE49-F238E27FC236}">
                <a16:creationId xmlns:a16="http://schemas.microsoft.com/office/drawing/2014/main" id="{E1A56600-E571-3945-AE5C-CEF897B8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3260726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Paul</a:t>
            </a:r>
          </a:p>
        </p:txBody>
      </p:sp>
      <p:sp>
        <p:nvSpPr>
          <p:cNvPr id="15424" name="Line 91">
            <a:extLst>
              <a:ext uri="{FF2B5EF4-FFF2-40B4-BE49-F238E27FC236}">
                <a16:creationId xmlns:a16="http://schemas.microsoft.com/office/drawing/2014/main" id="{5A8D5004-D057-CE4D-AA8F-2A52AC3F12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35488" y="2522538"/>
            <a:ext cx="49371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5" name="Text Box 92">
            <a:extLst>
              <a:ext uri="{FF2B5EF4-FFF2-40B4-BE49-F238E27FC236}">
                <a16:creationId xmlns:a16="http://schemas.microsoft.com/office/drawing/2014/main" id="{27F48C1C-A15A-7C43-AB41-5D47B590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2355851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 b="1">
                <a:solidFill>
                  <a:srgbClr val="339933"/>
                </a:solidFill>
              </a:rPr>
              <a:t>Tom M</a:t>
            </a:r>
            <a:r>
              <a:rPr lang="en-US" altLang="en-US" sz="100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15426" name="Line 93">
            <a:extLst>
              <a:ext uri="{FF2B5EF4-FFF2-40B4-BE49-F238E27FC236}">
                <a16:creationId xmlns:a16="http://schemas.microsoft.com/office/drawing/2014/main" id="{6E6F4B51-30A3-1D41-8D80-E415180A2B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4751" y="2263775"/>
            <a:ext cx="5302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Text Box 94">
            <a:extLst>
              <a:ext uri="{FF2B5EF4-FFF2-40B4-BE49-F238E27FC236}">
                <a16:creationId xmlns:a16="http://schemas.microsoft.com/office/drawing/2014/main" id="{23B27BBF-FFAA-5243-A20D-0492E027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2117726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</a:t>
            </a:r>
            <a:r>
              <a:rPr lang="en-US" altLang="en-US" sz="1000" b="1">
                <a:solidFill>
                  <a:srgbClr val="339933"/>
                </a:solidFill>
              </a:rPr>
              <a:t>Alec</a:t>
            </a:r>
          </a:p>
        </p:txBody>
      </p:sp>
      <p:sp>
        <p:nvSpPr>
          <p:cNvPr id="15428" name="Line 95">
            <a:extLst>
              <a:ext uri="{FF2B5EF4-FFF2-40B4-BE49-F238E27FC236}">
                <a16:creationId xmlns:a16="http://schemas.microsoft.com/office/drawing/2014/main" id="{CDA68489-9054-B547-98B3-CF5E0D23CD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5850" y="2344739"/>
            <a:ext cx="22860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Text Box 96">
            <a:extLst>
              <a:ext uri="{FF2B5EF4-FFF2-40B4-BE49-F238E27FC236}">
                <a16:creationId xmlns:a16="http://schemas.microsoft.com/office/drawing/2014/main" id="{355C9E88-8B48-9344-93C8-78DCA1E3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2109789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 </a:t>
            </a:r>
            <a:r>
              <a:rPr lang="en-US" altLang="en-US" sz="1000" b="1">
                <a:solidFill>
                  <a:srgbClr val="339933"/>
                </a:solidFill>
              </a:rPr>
              <a:t>Ramzi</a:t>
            </a:r>
          </a:p>
        </p:txBody>
      </p:sp>
      <p:sp>
        <p:nvSpPr>
          <p:cNvPr id="15430" name="Line 98">
            <a:extLst>
              <a:ext uri="{FF2B5EF4-FFF2-40B4-BE49-F238E27FC236}">
                <a16:creationId xmlns:a16="http://schemas.microsoft.com/office/drawing/2014/main" id="{84AC25A4-5B66-A048-A08B-B5953E49A1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3113" y="1782763"/>
            <a:ext cx="246062" cy="398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" name="Text Box 100">
            <a:extLst>
              <a:ext uri="{FF2B5EF4-FFF2-40B4-BE49-F238E27FC236}">
                <a16:creationId xmlns:a16="http://schemas.microsoft.com/office/drawing/2014/main" id="{E31B635D-D31C-1640-B7AA-32F38758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17526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Audie</a:t>
            </a:r>
          </a:p>
        </p:txBody>
      </p:sp>
      <p:sp>
        <p:nvSpPr>
          <p:cNvPr id="15432" name="Text Box 103">
            <a:extLst>
              <a:ext uri="{FF2B5EF4-FFF2-40B4-BE49-F238E27FC236}">
                <a16:creationId xmlns:a16="http://schemas.microsoft.com/office/drawing/2014/main" id="{A565C7E9-C7C0-1A4F-B4D5-B81400FC9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502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                                               Tom Sawyer’s Spiritual Family</a:t>
            </a:r>
          </a:p>
        </p:txBody>
      </p:sp>
      <p:sp>
        <p:nvSpPr>
          <p:cNvPr id="15433" name="Line 104">
            <a:extLst>
              <a:ext uri="{FF2B5EF4-FFF2-40B4-BE49-F238E27FC236}">
                <a16:creationId xmlns:a16="http://schemas.microsoft.com/office/drawing/2014/main" id="{EED81F1C-A836-4044-BED2-E8C992282A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91014" y="2876550"/>
            <a:ext cx="5857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4" name="Text Box 108">
            <a:extLst>
              <a:ext uri="{FF2B5EF4-FFF2-40B4-BE49-F238E27FC236}">
                <a16:creationId xmlns:a16="http://schemas.microsoft.com/office/drawing/2014/main" id="{1F04DAF7-FC8F-4449-9BC1-B7B0EEE9B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271780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Jason</a:t>
            </a:r>
          </a:p>
        </p:txBody>
      </p:sp>
      <p:sp>
        <p:nvSpPr>
          <p:cNvPr id="15435" name="Line 109">
            <a:extLst>
              <a:ext uri="{FF2B5EF4-FFF2-40B4-BE49-F238E27FC236}">
                <a16:creationId xmlns:a16="http://schemas.microsoft.com/office/drawing/2014/main" id="{799536B7-679A-244F-B2A0-BCBE7F208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5105401"/>
            <a:ext cx="30480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Text Box 111">
            <a:extLst>
              <a:ext uri="{FF2B5EF4-FFF2-40B4-BE49-F238E27FC236}">
                <a16:creationId xmlns:a16="http://schemas.microsoft.com/office/drawing/2014/main" id="{6ED8A068-8918-FE43-BCFA-91542676D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5268914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</a:rPr>
              <a:t>  </a:t>
            </a:r>
            <a:r>
              <a:rPr lang="en-US" altLang="en-US" sz="1000" b="1"/>
              <a:t>Antonio</a:t>
            </a:r>
          </a:p>
        </p:txBody>
      </p:sp>
      <p:sp>
        <p:nvSpPr>
          <p:cNvPr id="15437" name="Line 112">
            <a:extLst>
              <a:ext uri="{FF2B5EF4-FFF2-40B4-BE49-F238E27FC236}">
                <a16:creationId xmlns:a16="http://schemas.microsoft.com/office/drawing/2014/main" id="{28770749-1282-6946-9A24-E54254F7DA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21688" y="4313239"/>
            <a:ext cx="169862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8" name="Text Box 113">
            <a:extLst>
              <a:ext uri="{FF2B5EF4-FFF2-40B4-BE49-F238E27FC236}">
                <a16:creationId xmlns:a16="http://schemas.microsoft.com/office/drawing/2014/main" id="{8D394B20-B89E-1347-91B7-D559209C1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2950" y="398145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Billy</a:t>
            </a:r>
          </a:p>
        </p:txBody>
      </p:sp>
      <p:sp>
        <p:nvSpPr>
          <p:cNvPr id="15439" name="Line 114">
            <a:extLst>
              <a:ext uri="{FF2B5EF4-FFF2-40B4-BE49-F238E27FC236}">
                <a16:creationId xmlns:a16="http://schemas.microsoft.com/office/drawing/2014/main" id="{F0CB2D94-DF69-2F4E-9339-FE7998348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3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0" name="Text Box 115">
            <a:extLst>
              <a:ext uri="{FF2B5EF4-FFF2-40B4-BE49-F238E27FC236}">
                <a16:creationId xmlns:a16="http://schemas.microsoft.com/office/drawing/2014/main" id="{0F127F61-3D56-044E-AF3A-E53F37F37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843214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Dan</a:t>
            </a:r>
          </a:p>
        </p:txBody>
      </p:sp>
      <p:sp>
        <p:nvSpPr>
          <p:cNvPr id="15441" name="Line 116">
            <a:extLst>
              <a:ext uri="{FF2B5EF4-FFF2-40B4-BE49-F238E27FC236}">
                <a16:creationId xmlns:a16="http://schemas.microsoft.com/office/drawing/2014/main" id="{98C11539-7B91-BB4F-97F4-2C0F6769A5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32714" y="4419601"/>
            <a:ext cx="1936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" name="Rectangle 117">
            <a:extLst>
              <a:ext uri="{FF2B5EF4-FFF2-40B4-BE49-F238E27FC236}">
                <a16:creationId xmlns:a16="http://schemas.microsoft.com/office/drawing/2014/main" id="{FDC36892-2338-D245-ACB1-24839C32A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025" y="47513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Ryan</a:t>
            </a:r>
          </a:p>
        </p:txBody>
      </p:sp>
      <p:sp>
        <p:nvSpPr>
          <p:cNvPr id="15443" name="Text Box 118">
            <a:extLst>
              <a:ext uri="{FF2B5EF4-FFF2-40B4-BE49-F238E27FC236}">
                <a16:creationId xmlns:a16="http://schemas.microsoft.com/office/drawing/2014/main" id="{BB6F396B-5B3C-1444-BACF-1FCB862D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54264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Rett</a:t>
            </a:r>
          </a:p>
        </p:txBody>
      </p:sp>
      <p:sp>
        <p:nvSpPr>
          <p:cNvPr id="15444" name="Line 119">
            <a:extLst>
              <a:ext uri="{FF2B5EF4-FFF2-40B4-BE49-F238E27FC236}">
                <a16:creationId xmlns:a16="http://schemas.microsoft.com/office/drawing/2014/main" id="{AD566873-39C1-5147-9A49-FF05CFFAF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938" y="2484438"/>
            <a:ext cx="550862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5" name="Line 120">
            <a:extLst>
              <a:ext uri="{FF2B5EF4-FFF2-40B4-BE49-F238E27FC236}">
                <a16:creationId xmlns:a16="http://schemas.microsoft.com/office/drawing/2014/main" id="{992C35CD-6172-174F-8087-CB634E1BA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5114926"/>
            <a:ext cx="4191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6" name="Text Box 121">
            <a:extLst>
              <a:ext uri="{FF2B5EF4-FFF2-40B4-BE49-F238E27FC236}">
                <a16:creationId xmlns:a16="http://schemas.microsoft.com/office/drawing/2014/main" id="{64F0C44A-69CF-E64A-B559-3EB0F966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5895976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Jody</a:t>
            </a:r>
          </a:p>
        </p:txBody>
      </p:sp>
      <p:sp>
        <p:nvSpPr>
          <p:cNvPr id="15447" name="Line 122">
            <a:extLst>
              <a:ext uri="{FF2B5EF4-FFF2-40B4-BE49-F238E27FC236}">
                <a16:creationId xmlns:a16="http://schemas.microsoft.com/office/drawing/2014/main" id="{885A7C18-262B-494F-8C9E-C497CDD37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0151" y="4884739"/>
            <a:ext cx="119063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8" name="Text Box 123">
            <a:extLst>
              <a:ext uri="{FF2B5EF4-FFF2-40B4-BE49-F238E27FC236}">
                <a16:creationId xmlns:a16="http://schemas.microsoft.com/office/drawing/2014/main" id="{BBE8F9D9-51DF-8C48-8D69-44807BCA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5184776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George</a:t>
            </a:r>
          </a:p>
        </p:txBody>
      </p:sp>
      <p:sp>
        <p:nvSpPr>
          <p:cNvPr id="15449" name="Line 124">
            <a:extLst>
              <a:ext uri="{FF2B5EF4-FFF2-40B4-BE49-F238E27FC236}">
                <a16:creationId xmlns:a16="http://schemas.microsoft.com/office/drawing/2014/main" id="{0A9BBB07-705E-E343-9BFA-4053982850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0514" y="1933575"/>
            <a:ext cx="18732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0" name="Text Box 126">
            <a:extLst>
              <a:ext uri="{FF2B5EF4-FFF2-40B4-BE49-F238E27FC236}">
                <a16:creationId xmlns:a16="http://schemas.microsoft.com/office/drawing/2014/main" id="{FA376690-36A0-8640-99DD-EFDDA3A2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938" y="17526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Jim</a:t>
            </a:r>
          </a:p>
        </p:txBody>
      </p:sp>
      <p:sp>
        <p:nvSpPr>
          <p:cNvPr id="15451" name="Line 127">
            <a:extLst>
              <a:ext uri="{FF2B5EF4-FFF2-40B4-BE49-F238E27FC236}">
                <a16:creationId xmlns:a16="http://schemas.microsoft.com/office/drawing/2014/main" id="{D17D8B96-03D2-A949-8B05-9F796291A2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4763" y="3970339"/>
            <a:ext cx="3937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" name="Text Box 128">
            <a:extLst>
              <a:ext uri="{FF2B5EF4-FFF2-40B4-BE49-F238E27FC236}">
                <a16:creationId xmlns:a16="http://schemas.microsoft.com/office/drawing/2014/main" id="{C6A2C879-F3BB-0048-BE76-5F5CC5E6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8227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Rob</a:t>
            </a:r>
          </a:p>
        </p:txBody>
      </p:sp>
      <p:sp>
        <p:nvSpPr>
          <p:cNvPr id="15453" name="Line 129">
            <a:extLst>
              <a:ext uri="{FF2B5EF4-FFF2-40B4-BE49-F238E27FC236}">
                <a16:creationId xmlns:a16="http://schemas.microsoft.com/office/drawing/2014/main" id="{9B758ECC-3ED7-6841-9855-C3FBCB140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5239" y="4878388"/>
            <a:ext cx="295275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4" name="Text Box 130">
            <a:extLst>
              <a:ext uri="{FF2B5EF4-FFF2-40B4-BE49-F238E27FC236}">
                <a16:creationId xmlns:a16="http://schemas.microsoft.com/office/drawing/2014/main" id="{0B42A0D0-AE7C-7C4E-999F-E38807B1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5580064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5455" name="Line 131">
            <a:extLst>
              <a:ext uri="{FF2B5EF4-FFF2-40B4-BE49-F238E27FC236}">
                <a16:creationId xmlns:a16="http://schemas.microsoft.com/office/drawing/2014/main" id="{6F7E9631-8888-A642-90B3-D154696D13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34263" y="5375276"/>
            <a:ext cx="80962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6" name="Text Box 132">
            <a:extLst>
              <a:ext uri="{FF2B5EF4-FFF2-40B4-BE49-F238E27FC236}">
                <a16:creationId xmlns:a16="http://schemas.microsoft.com/office/drawing/2014/main" id="{44167F2B-7655-E24D-B49E-887D2D39C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4000501"/>
            <a:ext cx="381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Al</a:t>
            </a:r>
          </a:p>
        </p:txBody>
      </p:sp>
      <p:sp>
        <p:nvSpPr>
          <p:cNvPr id="15457" name="Text Box 134">
            <a:extLst>
              <a:ext uri="{FF2B5EF4-FFF2-40B4-BE49-F238E27FC236}">
                <a16:creationId xmlns:a16="http://schemas.microsoft.com/office/drawing/2014/main" id="{D9C682EA-DB20-0640-9C6E-566990A36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850" y="4572001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Sammy</a:t>
            </a:r>
          </a:p>
        </p:txBody>
      </p:sp>
      <p:sp>
        <p:nvSpPr>
          <p:cNvPr id="15458" name="Line 135">
            <a:extLst>
              <a:ext uri="{FF2B5EF4-FFF2-40B4-BE49-F238E27FC236}">
                <a16:creationId xmlns:a16="http://schemas.microsoft.com/office/drawing/2014/main" id="{5B5DD7DE-4A78-2B4E-9A04-0D2972AE76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1" y="5362575"/>
            <a:ext cx="125413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9" name="Text Box 136">
            <a:extLst>
              <a:ext uri="{FF2B5EF4-FFF2-40B4-BE49-F238E27FC236}">
                <a16:creationId xmlns:a16="http://schemas.microsoft.com/office/drawing/2014/main" id="{7C25396E-32F4-0E4D-A7D9-7FC10807E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4506914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Mike</a:t>
            </a:r>
          </a:p>
        </p:txBody>
      </p:sp>
      <p:sp>
        <p:nvSpPr>
          <p:cNvPr id="15460" name="Text Box 140">
            <a:extLst>
              <a:ext uri="{FF2B5EF4-FFF2-40B4-BE49-F238E27FC236}">
                <a16:creationId xmlns:a16="http://schemas.microsoft.com/office/drawing/2014/main" id="{A981F068-EF76-6244-BBFD-558C63E7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152401"/>
            <a:ext cx="1600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February  22, 2012</a:t>
            </a:r>
          </a:p>
        </p:txBody>
      </p:sp>
      <p:sp>
        <p:nvSpPr>
          <p:cNvPr id="15461" name="Line 61">
            <a:extLst>
              <a:ext uri="{FF2B5EF4-FFF2-40B4-BE49-F238E27FC236}">
                <a16:creationId xmlns:a16="http://schemas.microsoft.com/office/drawing/2014/main" id="{95FCD5DE-9E87-E24B-97D9-6097BC28A7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225" y="2735263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2" name="Rectangle 2">
            <a:extLst>
              <a:ext uri="{FF2B5EF4-FFF2-40B4-BE49-F238E27FC236}">
                <a16:creationId xmlns:a16="http://schemas.microsoft.com/office/drawing/2014/main" id="{8F789FE7-1BF7-AA46-A30C-AFAB0C92B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400426"/>
            <a:ext cx="217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/>
              <a:t> </a:t>
            </a:r>
            <a:endParaRPr lang="en-US" altLang="en-US" sz="1000">
              <a:solidFill>
                <a:srgbClr val="339933"/>
              </a:solidFill>
            </a:endParaRPr>
          </a:p>
        </p:txBody>
      </p:sp>
      <p:sp>
        <p:nvSpPr>
          <p:cNvPr id="15463" name="Line 61">
            <a:extLst>
              <a:ext uri="{FF2B5EF4-FFF2-40B4-BE49-F238E27FC236}">
                <a16:creationId xmlns:a16="http://schemas.microsoft.com/office/drawing/2014/main" id="{A705916D-AB80-1345-8D8C-5EFC764992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5275" y="2522539"/>
            <a:ext cx="26670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" name="Text Box 63">
            <a:extLst>
              <a:ext uri="{FF2B5EF4-FFF2-40B4-BE49-F238E27FC236}">
                <a16:creationId xmlns:a16="http://schemas.microsoft.com/office/drawing/2014/main" id="{C8B60C4B-7F72-5E44-85CE-DB30A6CF8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27263"/>
            <a:ext cx="571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</a:t>
            </a:r>
            <a:r>
              <a:rPr lang="en-US" altLang="en-US" sz="1000" b="1"/>
              <a:t>Tracey</a:t>
            </a:r>
          </a:p>
        </p:txBody>
      </p:sp>
      <p:sp>
        <p:nvSpPr>
          <p:cNvPr id="15465" name="Line 139">
            <a:extLst>
              <a:ext uri="{FF2B5EF4-FFF2-40B4-BE49-F238E27FC236}">
                <a16:creationId xmlns:a16="http://schemas.microsoft.com/office/drawing/2014/main" id="{6FA84D6D-9722-AB43-8314-96B53C8EBA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2767013"/>
            <a:ext cx="7620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6" name="Text Box 115">
            <a:extLst>
              <a:ext uri="{FF2B5EF4-FFF2-40B4-BE49-F238E27FC236}">
                <a16:creationId xmlns:a16="http://schemas.microsoft.com/office/drawing/2014/main" id="{46F1C72F-F7BB-5B47-94C8-17F366C6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87178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Henry</a:t>
            </a:r>
          </a:p>
        </p:txBody>
      </p:sp>
      <p:sp>
        <p:nvSpPr>
          <p:cNvPr id="15467" name="Line 66">
            <a:extLst>
              <a:ext uri="{FF2B5EF4-FFF2-40B4-BE49-F238E27FC236}">
                <a16:creationId xmlns:a16="http://schemas.microsoft.com/office/drawing/2014/main" id="{960A698D-6698-644E-A5C3-06C78F0696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400425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8" name="Line 68">
            <a:extLst>
              <a:ext uri="{FF2B5EF4-FFF2-40B4-BE49-F238E27FC236}">
                <a16:creationId xmlns:a16="http://schemas.microsoft.com/office/drawing/2014/main" id="{600D1294-8226-E74A-A36B-6D135D0446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10475" y="3551239"/>
            <a:ext cx="96838" cy="23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9" name="Line 68">
            <a:extLst>
              <a:ext uri="{FF2B5EF4-FFF2-40B4-BE49-F238E27FC236}">
                <a16:creationId xmlns:a16="http://schemas.microsoft.com/office/drawing/2014/main" id="{893E7439-2062-2D4B-8EBB-07BABB5C6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124326"/>
            <a:ext cx="22860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0" name="Text Box 69">
            <a:extLst>
              <a:ext uri="{FF2B5EF4-FFF2-40B4-BE49-F238E27FC236}">
                <a16:creationId xmlns:a16="http://schemas.microsoft.com/office/drawing/2014/main" id="{08BF3DC7-2FBE-CF43-9C6B-3947BA41F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6" y="3368676"/>
            <a:ext cx="6207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Les</a:t>
            </a:r>
          </a:p>
        </p:txBody>
      </p:sp>
      <p:sp>
        <p:nvSpPr>
          <p:cNvPr id="15471" name="Text Box 69">
            <a:extLst>
              <a:ext uri="{FF2B5EF4-FFF2-40B4-BE49-F238E27FC236}">
                <a16:creationId xmlns:a16="http://schemas.microsoft.com/office/drawing/2014/main" id="{9B4E8F8C-831D-0148-B87A-E40769304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064" y="3579813"/>
            <a:ext cx="66833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Bryan</a:t>
            </a:r>
          </a:p>
        </p:txBody>
      </p:sp>
      <p:sp>
        <p:nvSpPr>
          <p:cNvPr id="15472" name="Line 68">
            <a:extLst>
              <a:ext uri="{FF2B5EF4-FFF2-40B4-BE49-F238E27FC236}">
                <a16:creationId xmlns:a16="http://schemas.microsoft.com/office/drawing/2014/main" id="{B9749921-3F3E-EC45-90BF-F58148DC1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908425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3" name="Line 68">
            <a:extLst>
              <a:ext uri="{FF2B5EF4-FFF2-40B4-BE49-F238E27FC236}">
                <a16:creationId xmlns:a16="http://schemas.microsoft.com/office/drawing/2014/main" id="{81BC8027-E43F-0A49-A808-41436F5031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7701" y="4111625"/>
            <a:ext cx="195263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4" name="Text Box 115">
            <a:extLst>
              <a:ext uri="{FF2B5EF4-FFF2-40B4-BE49-F238E27FC236}">
                <a16:creationId xmlns:a16="http://schemas.microsoft.com/office/drawing/2014/main" id="{4739C78B-428E-2E42-A799-5B1C000B8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3954463"/>
            <a:ext cx="7302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Brandon</a:t>
            </a:r>
          </a:p>
        </p:txBody>
      </p:sp>
      <p:sp>
        <p:nvSpPr>
          <p:cNvPr id="15475" name="Text Box 113">
            <a:extLst>
              <a:ext uri="{FF2B5EF4-FFF2-40B4-BE49-F238E27FC236}">
                <a16:creationId xmlns:a16="http://schemas.microsoft.com/office/drawing/2014/main" id="{B4B5564A-4AD0-7346-9FC3-91C27F00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4173538"/>
            <a:ext cx="6858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Josh L.</a:t>
            </a:r>
          </a:p>
        </p:txBody>
      </p:sp>
      <p:sp>
        <p:nvSpPr>
          <p:cNvPr id="15476" name="Text Box 113">
            <a:extLst>
              <a:ext uri="{FF2B5EF4-FFF2-40B4-BE49-F238E27FC236}">
                <a16:creationId xmlns:a16="http://schemas.microsoft.com/office/drawing/2014/main" id="{4380DDA0-F178-7E46-910F-CD4EB72C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9" y="4403726"/>
            <a:ext cx="466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Roy</a:t>
            </a:r>
          </a:p>
        </p:txBody>
      </p:sp>
      <p:sp>
        <p:nvSpPr>
          <p:cNvPr id="15477" name="Line 32">
            <a:extLst>
              <a:ext uri="{FF2B5EF4-FFF2-40B4-BE49-F238E27FC236}">
                <a16:creationId xmlns:a16="http://schemas.microsoft.com/office/drawing/2014/main" id="{6DCD138C-436B-4248-ABA0-1F5832A623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917950"/>
            <a:ext cx="6350" cy="40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78" name="Text Box 113">
            <a:extLst>
              <a:ext uri="{FF2B5EF4-FFF2-40B4-BE49-F238E27FC236}">
                <a16:creationId xmlns:a16="http://schemas.microsoft.com/office/drawing/2014/main" id="{E9BFFEFC-2453-9444-A16B-24B4D928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5089526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David</a:t>
            </a:r>
          </a:p>
        </p:txBody>
      </p:sp>
      <p:sp>
        <p:nvSpPr>
          <p:cNvPr id="15479" name="Line 32">
            <a:extLst>
              <a:ext uri="{FF2B5EF4-FFF2-40B4-BE49-F238E27FC236}">
                <a16:creationId xmlns:a16="http://schemas.microsoft.com/office/drawing/2014/main" id="{1CE8B4DD-BE0A-AB46-A0AB-AD163857A8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72400" y="4418014"/>
            <a:ext cx="261938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0" name="Text Box 123">
            <a:extLst>
              <a:ext uri="{FF2B5EF4-FFF2-40B4-BE49-F238E27FC236}">
                <a16:creationId xmlns:a16="http://schemas.microsoft.com/office/drawing/2014/main" id="{99AAC9E4-7847-DF49-A680-4B022169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5586414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Dale</a:t>
            </a:r>
          </a:p>
        </p:txBody>
      </p:sp>
      <p:sp>
        <p:nvSpPr>
          <p:cNvPr id="15481" name="Text Box 123">
            <a:extLst>
              <a:ext uri="{FF2B5EF4-FFF2-40B4-BE49-F238E27FC236}">
                <a16:creationId xmlns:a16="http://schemas.microsoft.com/office/drawing/2014/main" id="{DBC1008E-8A6C-224F-AE23-51DF80298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1" y="5592763"/>
            <a:ext cx="4540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</a:rPr>
              <a:t>Jeff</a:t>
            </a:r>
          </a:p>
        </p:txBody>
      </p:sp>
      <p:sp>
        <p:nvSpPr>
          <p:cNvPr id="15482" name="Line 75">
            <a:extLst>
              <a:ext uri="{FF2B5EF4-FFF2-40B4-BE49-F238E27FC236}">
                <a16:creationId xmlns:a16="http://schemas.microsoft.com/office/drawing/2014/main" id="{8CC84212-1605-E94B-8894-702E49687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0901" y="4418014"/>
            <a:ext cx="371475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3" name="Line 133">
            <a:extLst>
              <a:ext uri="{FF2B5EF4-FFF2-40B4-BE49-F238E27FC236}">
                <a16:creationId xmlns:a16="http://schemas.microsoft.com/office/drawing/2014/main" id="{92B9403F-65E9-7A49-9954-143D05222F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88264" y="4922838"/>
            <a:ext cx="263525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4" name="Line 133">
            <a:extLst>
              <a:ext uri="{FF2B5EF4-FFF2-40B4-BE49-F238E27FC236}">
                <a16:creationId xmlns:a16="http://schemas.microsoft.com/office/drawing/2014/main" id="{D06EE113-F6E4-4745-8380-929236080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3876676"/>
            <a:ext cx="22860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5" name="Text Box 74">
            <a:extLst>
              <a:ext uri="{FF2B5EF4-FFF2-40B4-BE49-F238E27FC236}">
                <a16:creationId xmlns:a16="http://schemas.microsoft.com/office/drawing/2014/main" id="{D149840F-9ED7-E14F-98C3-68EE2FC24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940301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    </a:t>
            </a:r>
            <a:r>
              <a:rPr lang="en-US" altLang="en-US" sz="1000" b="1"/>
              <a:t>Jim</a:t>
            </a:r>
          </a:p>
        </p:txBody>
      </p:sp>
      <p:sp>
        <p:nvSpPr>
          <p:cNvPr id="15486" name="Line 75">
            <a:extLst>
              <a:ext uri="{FF2B5EF4-FFF2-40B4-BE49-F238E27FC236}">
                <a16:creationId xmlns:a16="http://schemas.microsoft.com/office/drawing/2014/main" id="{4C49BECA-06B8-4A44-B0E0-CAA0F4AE66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05576" y="5121275"/>
            <a:ext cx="200025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7" name="Line 75">
            <a:extLst>
              <a:ext uri="{FF2B5EF4-FFF2-40B4-BE49-F238E27FC236}">
                <a16:creationId xmlns:a16="http://schemas.microsoft.com/office/drawing/2014/main" id="{01E52AFD-E845-AB4F-9C2C-5DE1E9C365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4892676"/>
            <a:ext cx="3429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8" name="Text Box 84">
            <a:extLst>
              <a:ext uri="{FF2B5EF4-FFF2-40B4-BE49-F238E27FC236}">
                <a16:creationId xmlns:a16="http://schemas.microsoft.com/office/drawing/2014/main" id="{AFC6FEB0-2A34-074F-A5B2-E365531F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50" y="5248276"/>
            <a:ext cx="641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489" name="Text Box 121">
            <a:extLst>
              <a:ext uri="{FF2B5EF4-FFF2-40B4-BE49-F238E27FC236}">
                <a16:creationId xmlns:a16="http://schemas.microsoft.com/office/drawing/2014/main" id="{C25FF6EB-494C-224F-8BFB-BFF563F3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1" y="4722813"/>
            <a:ext cx="5127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Scott</a:t>
            </a:r>
          </a:p>
        </p:txBody>
      </p:sp>
      <p:sp>
        <p:nvSpPr>
          <p:cNvPr id="15490" name="Text Box 121">
            <a:extLst>
              <a:ext uri="{FF2B5EF4-FFF2-40B4-BE49-F238E27FC236}">
                <a16:creationId xmlns:a16="http://schemas.microsoft.com/office/drawing/2014/main" id="{C2B3B8F7-FC6D-D84C-BC51-EEB6B70C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4816475"/>
            <a:ext cx="495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Mark</a:t>
            </a:r>
          </a:p>
        </p:txBody>
      </p:sp>
      <p:sp>
        <p:nvSpPr>
          <p:cNvPr id="15491" name="Line 75">
            <a:extLst>
              <a:ext uri="{FF2B5EF4-FFF2-40B4-BE49-F238E27FC236}">
                <a16:creationId xmlns:a16="http://schemas.microsoft.com/office/drawing/2014/main" id="{14A6745E-BF61-034D-9615-BA47C89A52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4570414"/>
            <a:ext cx="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2" name="Line 81">
            <a:extLst>
              <a:ext uri="{FF2B5EF4-FFF2-40B4-BE49-F238E27FC236}">
                <a16:creationId xmlns:a16="http://schemas.microsoft.com/office/drawing/2014/main" id="{CBA2B0D0-2FA3-4949-81C8-E27B497D0F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2500" y="4313238"/>
            <a:ext cx="304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3" name="Text Box 85">
            <a:extLst>
              <a:ext uri="{FF2B5EF4-FFF2-40B4-BE49-F238E27FC236}">
                <a16:creationId xmlns:a16="http://schemas.microsoft.com/office/drawing/2014/main" id="{D4B6EAF6-6C93-4F41-B18F-185AFA5FA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5062539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Chris</a:t>
            </a:r>
          </a:p>
        </p:txBody>
      </p:sp>
      <p:sp>
        <p:nvSpPr>
          <p:cNvPr id="15494" name="Text Box 85">
            <a:extLst>
              <a:ext uri="{FF2B5EF4-FFF2-40B4-BE49-F238E27FC236}">
                <a16:creationId xmlns:a16="http://schemas.microsoft.com/office/drawing/2014/main" id="{BF595A57-D685-194C-AFE6-10DC1743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4781551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Andy</a:t>
            </a:r>
          </a:p>
        </p:txBody>
      </p:sp>
      <p:sp>
        <p:nvSpPr>
          <p:cNvPr id="15495" name="Line 50">
            <a:extLst>
              <a:ext uri="{FF2B5EF4-FFF2-40B4-BE49-F238E27FC236}">
                <a16:creationId xmlns:a16="http://schemas.microsoft.com/office/drawing/2014/main" id="{A8802832-1AD1-8B4B-B934-5EAD055C93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3990976"/>
            <a:ext cx="211138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6" name="Text Box 51">
            <a:extLst>
              <a:ext uri="{FF2B5EF4-FFF2-40B4-BE49-F238E27FC236}">
                <a16:creationId xmlns:a16="http://schemas.microsoft.com/office/drawing/2014/main" id="{B16C6FBD-CFC4-5A44-AB84-D44613768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738" y="4078288"/>
            <a:ext cx="6524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Radkey</a:t>
            </a:r>
          </a:p>
        </p:txBody>
      </p:sp>
      <p:sp>
        <p:nvSpPr>
          <p:cNvPr id="15497" name="Line 50">
            <a:extLst>
              <a:ext uri="{FF2B5EF4-FFF2-40B4-BE49-F238E27FC236}">
                <a16:creationId xmlns:a16="http://schemas.microsoft.com/office/drawing/2014/main" id="{DBED6EE6-1AA1-364C-87E2-F4838654C7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2900" y="3990975"/>
            <a:ext cx="23495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8" name="Text Box 51">
            <a:extLst>
              <a:ext uri="{FF2B5EF4-FFF2-40B4-BE49-F238E27FC236}">
                <a16:creationId xmlns:a16="http://schemas.microsoft.com/office/drawing/2014/main" id="{241C4C65-520B-A943-B62B-3B152B4B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081463"/>
            <a:ext cx="6524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  Stan</a:t>
            </a:r>
          </a:p>
        </p:txBody>
      </p:sp>
      <p:sp>
        <p:nvSpPr>
          <p:cNvPr id="15499" name="Line 88">
            <a:extLst>
              <a:ext uri="{FF2B5EF4-FFF2-40B4-BE49-F238E27FC236}">
                <a16:creationId xmlns:a16="http://schemas.microsoft.com/office/drawing/2014/main" id="{E9107158-5AE2-A443-94B9-7997F4A4FE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57551" y="3614738"/>
            <a:ext cx="485775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" name="Text Box 51">
            <a:extLst>
              <a:ext uri="{FF2B5EF4-FFF2-40B4-BE49-F238E27FC236}">
                <a16:creationId xmlns:a16="http://schemas.microsoft.com/office/drawing/2014/main" id="{83944E81-839B-7C40-AEE0-2992EC89F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1689101"/>
            <a:ext cx="51117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Sami</a:t>
            </a:r>
          </a:p>
        </p:txBody>
      </p:sp>
      <p:sp>
        <p:nvSpPr>
          <p:cNvPr id="15501" name="Line 88">
            <a:extLst>
              <a:ext uri="{FF2B5EF4-FFF2-40B4-BE49-F238E27FC236}">
                <a16:creationId xmlns:a16="http://schemas.microsoft.com/office/drawing/2014/main" id="{EABC55B7-FBC4-4E4C-865B-7BD164478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1800" y="3614738"/>
            <a:ext cx="101600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2" name="Text Box 89">
            <a:extLst>
              <a:ext uri="{FF2B5EF4-FFF2-40B4-BE49-F238E27FC236}">
                <a16:creationId xmlns:a16="http://schemas.microsoft.com/office/drawing/2014/main" id="{E804E419-5197-D64A-A238-BC00B401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1" y="3438526"/>
            <a:ext cx="5175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Chad</a:t>
            </a:r>
          </a:p>
        </p:txBody>
      </p:sp>
      <p:sp>
        <p:nvSpPr>
          <p:cNvPr id="15503" name="Line 104">
            <a:extLst>
              <a:ext uri="{FF2B5EF4-FFF2-40B4-BE49-F238E27FC236}">
                <a16:creationId xmlns:a16="http://schemas.microsoft.com/office/drawing/2014/main" id="{21E35DD2-96C4-904B-ACE9-57B0DB2487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41801" y="3116263"/>
            <a:ext cx="587375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4" name="Text Box 92">
            <a:extLst>
              <a:ext uri="{FF2B5EF4-FFF2-40B4-BE49-F238E27FC236}">
                <a16:creationId xmlns:a16="http://schemas.microsoft.com/office/drawing/2014/main" id="{376AC232-6CC2-7A47-A282-D62E81697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55926"/>
            <a:ext cx="762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 </a:t>
            </a:r>
            <a:r>
              <a:rPr lang="en-US" altLang="en-US" sz="1000" b="1"/>
              <a:t>Tom L</a:t>
            </a:r>
            <a:r>
              <a:rPr lang="en-US" altLang="en-US" sz="100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15505" name="Line 88">
            <a:extLst>
              <a:ext uri="{FF2B5EF4-FFF2-40B4-BE49-F238E27FC236}">
                <a16:creationId xmlns:a16="http://schemas.microsoft.com/office/drawing/2014/main" id="{E8F2A8C3-3694-464C-8A70-2F938672C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33776" y="3098801"/>
            <a:ext cx="3143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6" name="Text Box 51">
            <a:extLst>
              <a:ext uri="{FF2B5EF4-FFF2-40B4-BE49-F238E27FC236}">
                <a16:creationId xmlns:a16="http://schemas.microsoft.com/office/drawing/2014/main" id="{40B3386F-EB17-214E-8672-B89CB173C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2984501"/>
            <a:ext cx="5715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Xavier</a:t>
            </a:r>
          </a:p>
        </p:txBody>
      </p:sp>
      <p:sp>
        <p:nvSpPr>
          <p:cNvPr id="15507" name="Line 104">
            <a:extLst>
              <a:ext uri="{FF2B5EF4-FFF2-40B4-BE49-F238E27FC236}">
                <a16:creationId xmlns:a16="http://schemas.microsoft.com/office/drawing/2014/main" id="{539F3F99-9FEB-814A-917D-62BF3C0EF2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76739" y="2733675"/>
            <a:ext cx="5857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8" name="Text Box 108">
            <a:extLst>
              <a:ext uri="{FF2B5EF4-FFF2-40B4-BE49-F238E27FC236}">
                <a16:creationId xmlns:a16="http://schemas.microsoft.com/office/drawing/2014/main" id="{064BBAEC-E70C-4644-B734-441C1987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2530476"/>
            <a:ext cx="6540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Michael</a:t>
            </a:r>
          </a:p>
        </p:txBody>
      </p:sp>
      <p:sp>
        <p:nvSpPr>
          <p:cNvPr id="164" name="Text Box 51">
            <a:extLst>
              <a:ext uri="{FF2B5EF4-FFF2-40B4-BE49-F238E27FC236}">
                <a16:creationId xmlns:a16="http://schemas.microsoft.com/office/drawing/2014/main" id="{07420A45-D79D-B14A-A3E0-FBD9B1D3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1920876"/>
            <a:ext cx="547688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Craig</a:t>
            </a:r>
          </a:p>
        </p:txBody>
      </p:sp>
      <p:sp>
        <p:nvSpPr>
          <p:cNvPr id="15510" name="Text Box 51">
            <a:extLst>
              <a:ext uri="{FF2B5EF4-FFF2-40B4-BE49-F238E27FC236}">
                <a16:creationId xmlns:a16="http://schemas.microsoft.com/office/drawing/2014/main" id="{B11D0905-78E3-DD43-8AEF-6621B38C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4671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Kirk</a:t>
            </a:r>
          </a:p>
        </p:txBody>
      </p:sp>
      <p:sp>
        <p:nvSpPr>
          <p:cNvPr id="15511" name="Line 124">
            <a:extLst>
              <a:ext uri="{FF2B5EF4-FFF2-40B4-BE49-F238E27FC236}">
                <a16:creationId xmlns:a16="http://schemas.microsoft.com/office/drawing/2014/main" id="{23E0C59B-2746-6146-B375-4BFE6D7A45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98901" y="2120900"/>
            <a:ext cx="366713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2" name="Text Box 99">
            <a:extLst>
              <a:ext uri="{FF2B5EF4-FFF2-40B4-BE49-F238E27FC236}">
                <a16:creationId xmlns:a16="http://schemas.microsoft.com/office/drawing/2014/main" id="{C91B8D27-F0F6-2D4D-B058-74AF3ED0D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5" y="1566864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Cal</a:t>
            </a:r>
          </a:p>
        </p:txBody>
      </p:sp>
      <p:sp>
        <p:nvSpPr>
          <p:cNvPr id="15513" name="Line 97">
            <a:extLst>
              <a:ext uri="{FF2B5EF4-FFF2-40B4-BE49-F238E27FC236}">
                <a16:creationId xmlns:a16="http://schemas.microsoft.com/office/drawing/2014/main" id="{CB64C248-2568-9F4F-8985-4038DDDAF2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7838" y="1884364"/>
            <a:ext cx="417512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4" name="Line 24">
            <a:extLst>
              <a:ext uri="{FF2B5EF4-FFF2-40B4-BE49-F238E27FC236}">
                <a16:creationId xmlns:a16="http://schemas.microsoft.com/office/drawing/2014/main" id="{C0023016-66CB-2D4E-B31D-84F4AAF21B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5538" y="162083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5" name="Text Box 101">
            <a:extLst>
              <a:ext uri="{FF2B5EF4-FFF2-40B4-BE49-F238E27FC236}">
                <a16:creationId xmlns:a16="http://schemas.microsoft.com/office/drawing/2014/main" id="{D36DDB04-882B-4546-B6A6-78B5B671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1412876"/>
            <a:ext cx="5461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Tyler</a:t>
            </a:r>
          </a:p>
        </p:txBody>
      </p:sp>
      <p:sp>
        <p:nvSpPr>
          <p:cNvPr id="15516" name="Line 95">
            <a:extLst>
              <a:ext uri="{FF2B5EF4-FFF2-40B4-BE49-F238E27FC236}">
                <a16:creationId xmlns:a16="http://schemas.microsoft.com/office/drawing/2014/main" id="{7F2F507E-246E-3A4D-AEFA-54F28B5076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1" y="1933575"/>
            <a:ext cx="219075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7" name="Text Box 101">
            <a:extLst>
              <a:ext uri="{FF2B5EF4-FFF2-40B4-BE49-F238E27FC236}">
                <a16:creationId xmlns:a16="http://schemas.microsoft.com/office/drawing/2014/main" id="{521087A5-4175-F142-9204-538A39FC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9" y="1712913"/>
            <a:ext cx="574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Xavier</a:t>
            </a:r>
          </a:p>
        </p:txBody>
      </p:sp>
      <p:sp>
        <p:nvSpPr>
          <p:cNvPr id="15518" name="Line 95">
            <a:extLst>
              <a:ext uri="{FF2B5EF4-FFF2-40B4-BE49-F238E27FC236}">
                <a16:creationId xmlns:a16="http://schemas.microsoft.com/office/drawing/2014/main" id="{D3EB31D5-A204-514B-950C-DFCE57F191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2376" y="2044701"/>
            <a:ext cx="30162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9" name="Text Box 101">
            <a:extLst>
              <a:ext uri="{FF2B5EF4-FFF2-40B4-BE49-F238E27FC236}">
                <a16:creationId xmlns:a16="http://schemas.microsoft.com/office/drawing/2014/main" id="{4E4B7484-D140-C941-9E9F-00AC55E1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892301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>
                <a:solidFill>
                  <a:srgbClr val="339933"/>
                </a:solidFill>
              </a:rPr>
              <a:t>Jeff</a:t>
            </a:r>
          </a:p>
        </p:txBody>
      </p:sp>
      <p:sp>
        <p:nvSpPr>
          <p:cNvPr id="15520" name="Line 19">
            <a:extLst>
              <a:ext uri="{FF2B5EF4-FFF2-40B4-BE49-F238E27FC236}">
                <a16:creationId xmlns:a16="http://schemas.microsoft.com/office/drawing/2014/main" id="{CFA7010F-9713-1E48-888F-E17F782B91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38738" y="2466976"/>
            <a:ext cx="100012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1" name="Line 19">
            <a:extLst>
              <a:ext uri="{FF2B5EF4-FFF2-40B4-BE49-F238E27FC236}">
                <a16:creationId xmlns:a16="http://schemas.microsoft.com/office/drawing/2014/main" id="{AFBF1498-2DAE-134F-8AAB-F2172531E7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95925" y="2251076"/>
            <a:ext cx="5715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2" name="Line 19">
            <a:extLst>
              <a:ext uri="{FF2B5EF4-FFF2-40B4-BE49-F238E27FC236}">
                <a16:creationId xmlns:a16="http://schemas.microsoft.com/office/drawing/2014/main" id="{77066C30-FBC7-C846-9F1E-2D3F14617CD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34064" y="2151064"/>
            <a:ext cx="14287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23" name="Text Box 101">
            <a:extLst>
              <a:ext uri="{FF2B5EF4-FFF2-40B4-BE49-F238E27FC236}">
                <a16:creationId xmlns:a16="http://schemas.microsoft.com/office/drawing/2014/main" id="{C6F9D1E4-2475-2E42-A4C5-4EEC48BB6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2259013"/>
            <a:ext cx="506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Chin</a:t>
            </a:r>
          </a:p>
        </p:txBody>
      </p:sp>
      <p:sp>
        <p:nvSpPr>
          <p:cNvPr id="15524" name="Text Box 101">
            <a:extLst>
              <a:ext uri="{FF2B5EF4-FFF2-40B4-BE49-F238E27FC236}">
                <a16:creationId xmlns:a16="http://schemas.microsoft.com/office/drawing/2014/main" id="{E87831E2-1F8F-3E4C-BC22-5F4324A56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2068514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Jose</a:t>
            </a:r>
          </a:p>
        </p:txBody>
      </p:sp>
      <p:sp>
        <p:nvSpPr>
          <p:cNvPr id="15525" name="Text Box 121">
            <a:extLst>
              <a:ext uri="{FF2B5EF4-FFF2-40B4-BE49-F238E27FC236}">
                <a16:creationId xmlns:a16="http://schemas.microsoft.com/office/drawing/2014/main" id="{D62DA6E6-1E6D-BB47-B502-D6181C11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1933576"/>
            <a:ext cx="5143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 b="1"/>
              <a:t>Craig</a:t>
            </a:r>
          </a:p>
        </p:txBody>
      </p:sp>
    </p:spTree>
    <p:extLst>
      <p:ext uri="{BB962C8B-B14F-4D97-AF65-F5344CB8AC3E}">
        <p14:creationId xmlns:p14="http://schemas.microsoft.com/office/powerpoint/2010/main" val="58679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ubChord">
            <a:extLst>
              <a:ext uri="{FF2B5EF4-FFF2-40B4-BE49-F238E27FC236}">
                <a16:creationId xmlns:a16="http://schemas.microsoft.com/office/drawing/2014/main" id="{4BD17EC4-1704-1846-AE55-687175C2BA2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118100" y="2571751"/>
            <a:ext cx="1778000" cy="1846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75" y="12070"/>
                </a:moveTo>
                <a:cubicBezTo>
                  <a:pt x="719" y="17505"/>
                  <a:pt x="5326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11"/>
                  <a:pt x="0" y="10823"/>
                  <a:pt x="0" y="10834"/>
                </a:cubicBezTo>
                <a:lnTo>
                  <a:pt x="75" y="1207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6386" name="Text Box 6">
            <a:extLst>
              <a:ext uri="{FF2B5EF4-FFF2-40B4-BE49-F238E27FC236}">
                <a16:creationId xmlns:a16="http://schemas.microsoft.com/office/drawing/2014/main" id="{D9B8C940-D6DE-1E43-B7EE-D5FA9928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914650"/>
            <a:ext cx="8953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    Pete George</a:t>
            </a:r>
          </a:p>
        </p:txBody>
      </p:sp>
      <p:sp>
        <p:nvSpPr>
          <p:cNvPr id="16387" name="Text Box 8">
            <a:extLst>
              <a:ext uri="{FF2B5EF4-FFF2-40B4-BE49-F238E27FC236}">
                <a16:creationId xmlns:a16="http://schemas.microsoft.com/office/drawing/2014/main" id="{D9A20AA6-219F-6F41-A25A-6117B30A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3200400"/>
            <a:ext cx="10922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 Joe Coggeshall</a:t>
            </a:r>
          </a:p>
        </p:txBody>
      </p:sp>
      <p:sp>
        <p:nvSpPr>
          <p:cNvPr id="16388" name="Text Box 9">
            <a:extLst>
              <a:ext uri="{FF2B5EF4-FFF2-40B4-BE49-F238E27FC236}">
                <a16:creationId xmlns:a16="http://schemas.microsoft.com/office/drawing/2014/main" id="{5013A338-DBC1-1D4F-B303-30EFC785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338" y="3543300"/>
            <a:ext cx="118586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       Dave Rathkamp </a:t>
            </a:r>
          </a:p>
        </p:txBody>
      </p:sp>
      <p:sp>
        <p:nvSpPr>
          <p:cNvPr id="16389" name="Text Box 10">
            <a:extLst>
              <a:ext uri="{FF2B5EF4-FFF2-40B4-BE49-F238E27FC236}">
                <a16:creationId xmlns:a16="http://schemas.microsoft.com/office/drawing/2014/main" id="{2EA8DA16-AE78-1140-B77B-0DC6EDCA4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3840163"/>
            <a:ext cx="850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00" b="1"/>
              <a:t>  Tom Sawyer</a:t>
            </a:r>
          </a:p>
        </p:txBody>
      </p:sp>
      <p:sp>
        <p:nvSpPr>
          <p:cNvPr id="14342" name="Line 12">
            <a:extLst>
              <a:ext uri="{FF2B5EF4-FFF2-40B4-BE49-F238E27FC236}">
                <a16:creationId xmlns:a16="http://schemas.microsoft.com/office/drawing/2014/main" id="{EBC223B1-A13F-C048-9CF0-EA195CA924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26860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43" name="Line 13">
            <a:extLst>
              <a:ext uri="{FF2B5EF4-FFF2-40B4-BE49-F238E27FC236}">
                <a16:creationId xmlns:a16="http://schemas.microsoft.com/office/drawing/2014/main" id="{C330FF4C-7B3F-3946-AF54-C7898DEFF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30289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44" name="Line 15">
            <a:extLst>
              <a:ext uri="{FF2B5EF4-FFF2-40B4-BE49-F238E27FC236}">
                <a16:creationId xmlns:a16="http://schemas.microsoft.com/office/drawing/2014/main" id="{0BF7222A-0B41-3146-BFE4-EDE0E68AE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33718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45" name="Line 18">
            <a:extLst>
              <a:ext uri="{FF2B5EF4-FFF2-40B4-BE49-F238E27FC236}">
                <a16:creationId xmlns:a16="http://schemas.microsoft.com/office/drawing/2014/main" id="{794A7EA7-E7E0-8749-A267-CA9D88EED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8850" y="371475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46" name="Line 19">
            <a:extLst>
              <a:ext uri="{FF2B5EF4-FFF2-40B4-BE49-F238E27FC236}">
                <a16:creationId xmlns:a16="http://schemas.microsoft.com/office/drawing/2014/main" id="{311B2313-674B-1540-9005-EBEAF60427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5839" y="1973263"/>
            <a:ext cx="34925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47" name="Line 20">
            <a:extLst>
              <a:ext uri="{FF2B5EF4-FFF2-40B4-BE49-F238E27FC236}">
                <a16:creationId xmlns:a16="http://schemas.microsoft.com/office/drawing/2014/main" id="{7ACC7776-5AA4-DD4C-9408-663E62C537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5851" y="3843339"/>
            <a:ext cx="31432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48" name="Line 24">
            <a:extLst>
              <a:ext uri="{FF2B5EF4-FFF2-40B4-BE49-F238E27FC236}">
                <a16:creationId xmlns:a16="http://schemas.microsoft.com/office/drawing/2014/main" id="{AA5BA39E-8F9E-664D-B2FA-3A75FC200B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2075" y="2327276"/>
            <a:ext cx="3175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49" name="Line 25">
            <a:extLst>
              <a:ext uri="{FF2B5EF4-FFF2-40B4-BE49-F238E27FC236}">
                <a16:creationId xmlns:a16="http://schemas.microsoft.com/office/drawing/2014/main" id="{41C41447-CCBD-7A45-8A1A-2FF8F53C0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7450" y="2260600"/>
            <a:ext cx="204788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0" name="Line 26">
            <a:extLst>
              <a:ext uri="{FF2B5EF4-FFF2-40B4-BE49-F238E27FC236}">
                <a16:creationId xmlns:a16="http://schemas.microsoft.com/office/drawing/2014/main" id="{B4C04574-E373-F341-8237-D436626EA7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527300"/>
            <a:ext cx="22860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1" name="Line 28">
            <a:extLst>
              <a:ext uri="{FF2B5EF4-FFF2-40B4-BE49-F238E27FC236}">
                <a16:creationId xmlns:a16="http://schemas.microsoft.com/office/drawing/2014/main" id="{2BA07122-6419-7344-9B4A-6616FD926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3976" y="2411413"/>
            <a:ext cx="220663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2" name="Line 29">
            <a:extLst>
              <a:ext uri="{FF2B5EF4-FFF2-40B4-BE49-F238E27FC236}">
                <a16:creationId xmlns:a16="http://schemas.microsoft.com/office/drawing/2014/main" id="{39B0BF1D-9164-E245-AEA2-36A8C15E6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6076" y="2771775"/>
            <a:ext cx="371475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3" name="Line 31">
            <a:extLst>
              <a:ext uri="{FF2B5EF4-FFF2-40B4-BE49-F238E27FC236}">
                <a16:creationId xmlns:a16="http://schemas.microsoft.com/office/drawing/2014/main" id="{C13BD3ED-BC9F-2B4C-A85C-1C9491C50A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9789" y="3771901"/>
            <a:ext cx="92075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4" name="Line 32">
            <a:extLst>
              <a:ext uri="{FF2B5EF4-FFF2-40B4-BE49-F238E27FC236}">
                <a16:creationId xmlns:a16="http://schemas.microsoft.com/office/drawing/2014/main" id="{EB8D05F6-BC6B-F641-B6BA-10F4BE01CA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3138" y="4157663"/>
            <a:ext cx="290512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5" name="Line 37">
            <a:extLst>
              <a:ext uri="{FF2B5EF4-FFF2-40B4-BE49-F238E27FC236}">
                <a16:creationId xmlns:a16="http://schemas.microsoft.com/office/drawing/2014/main" id="{32F38366-1F99-6846-AEDB-E4ECCBBA29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81688" y="4584700"/>
            <a:ext cx="442912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6" name="Line 38">
            <a:extLst>
              <a:ext uri="{FF2B5EF4-FFF2-40B4-BE49-F238E27FC236}">
                <a16:creationId xmlns:a16="http://schemas.microsoft.com/office/drawing/2014/main" id="{B220A37C-0725-7C48-8606-E8D2F5E9D4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6900" y="3592514"/>
            <a:ext cx="29210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57" name="Text Box 39">
            <a:extLst>
              <a:ext uri="{FF2B5EF4-FFF2-40B4-BE49-F238E27FC236}">
                <a16:creationId xmlns:a16="http://schemas.microsoft.com/office/drawing/2014/main" id="{F4EE8FE8-9E99-654A-8935-93554F98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150" y="2616201"/>
            <a:ext cx="4572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Dallas</a:t>
            </a:r>
            <a:endParaRPr lang="en-US" altLang="en-US" sz="750" b="1"/>
          </a:p>
        </p:txBody>
      </p:sp>
      <p:sp>
        <p:nvSpPr>
          <p:cNvPr id="14358" name="Text Box 40">
            <a:extLst>
              <a:ext uri="{FF2B5EF4-FFF2-40B4-BE49-F238E27FC236}">
                <a16:creationId xmlns:a16="http://schemas.microsoft.com/office/drawing/2014/main" id="{C6285B1B-41CB-CB48-9FB5-388EE8B7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3727451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Brett</a:t>
            </a:r>
            <a:r>
              <a:rPr lang="en-US" altLang="en-US" sz="750"/>
              <a:t> </a:t>
            </a:r>
          </a:p>
        </p:txBody>
      </p:sp>
      <p:sp>
        <p:nvSpPr>
          <p:cNvPr id="14359" name="Line 42">
            <a:extLst>
              <a:ext uri="{FF2B5EF4-FFF2-40B4-BE49-F238E27FC236}">
                <a16:creationId xmlns:a16="http://schemas.microsoft.com/office/drawing/2014/main" id="{2ACC5430-8406-4A46-A3C2-769390E85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4638" y="2649538"/>
            <a:ext cx="385762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60" name="Text Box 43">
            <a:extLst>
              <a:ext uri="{FF2B5EF4-FFF2-40B4-BE49-F238E27FC236}">
                <a16:creationId xmlns:a16="http://schemas.microsoft.com/office/drawing/2014/main" id="{D561EB0D-E851-2C4A-BE00-690E6992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2479676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Allen</a:t>
            </a:r>
            <a:endParaRPr lang="en-US" altLang="en-US" sz="750" b="1"/>
          </a:p>
        </p:txBody>
      </p:sp>
      <p:sp>
        <p:nvSpPr>
          <p:cNvPr id="14361" name="Text Box 44">
            <a:extLst>
              <a:ext uri="{FF2B5EF4-FFF2-40B4-BE49-F238E27FC236}">
                <a16:creationId xmlns:a16="http://schemas.microsoft.com/office/drawing/2014/main" id="{6960364D-6BEE-6546-84B6-A66607523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7400" y="5610226"/>
            <a:ext cx="4572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Mark</a:t>
            </a:r>
          </a:p>
        </p:txBody>
      </p:sp>
      <p:sp>
        <p:nvSpPr>
          <p:cNvPr id="14362" name="Text Box 45">
            <a:extLst>
              <a:ext uri="{FF2B5EF4-FFF2-40B4-BE49-F238E27FC236}">
                <a16:creationId xmlns:a16="http://schemas.microsoft.com/office/drawing/2014/main" id="{B13D7878-10C1-2748-8E4F-4423E685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227264"/>
            <a:ext cx="528638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John S</a:t>
            </a:r>
            <a:r>
              <a:rPr lang="en-US" altLang="en-US" sz="825"/>
              <a:t>.</a:t>
            </a:r>
          </a:p>
        </p:txBody>
      </p:sp>
      <p:sp>
        <p:nvSpPr>
          <p:cNvPr id="14363" name="Text Box 46">
            <a:extLst>
              <a:ext uri="{FF2B5EF4-FFF2-40B4-BE49-F238E27FC236}">
                <a16:creationId xmlns:a16="http://schemas.microsoft.com/office/drawing/2014/main" id="{DFF3D0D9-3C78-0443-B7A7-D633FDA8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4" y="2097089"/>
            <a:ext cx="496887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Tom S.</a:t>
            </a:r>
          </a:p>
        </p:txBody>
      </p:sp>
      <p:sp>
        <p:nvSpPr>
          <p:cNvPr id="14364" name="Text Box 47">
            <a:extLst>
              <a:ext uri="{FF2B5EF4-FFF2-40B4-BE49-F238E27FC236}">
                <a16:creationId xmlns:a16="http://schemas.microsoft.com/office/drawing/2014/main" id="{977399BC-F28C-C54E-B1C3-24C36CBE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1830389"/>
            <a:ext cx="4572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Bob S.</a:t>
            </a:r>
          </a:p>
        </p:txBody>
      </p:sp>
      <p:sp>
        <p:nvSpPr>
          <p:cNvPr id="14365" name="Line 48">
            <a:extLst>
              <a:ext uri="{FF2B5EF4-FFF2-40B4-BE49-F238E27FC236}">
                <a16:creationId xmlns:a16="http://schemas.microsoft.com/office/drawing/2014/main" id="{3B67DB4B-D4BB-464D-A03F-4CC168E446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3475" y="1917701"/>
            <a:ext cx="19685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66" name="Text Box 49">
            <a:extLst>
              <a:ext uri="{FF2B5EF4-FFF2-40B4-BE49-F238E27FC236}">
                <a16:creationId xmlns:a16="http://schemas.microsoft.com/office/drawing/2014/main" id="{5FA1EF3F-EF3E-824D-9C93-E748D5D8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7613" y="1793876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Jim</a:t>
            </a:r>
            <a:endParaRPr lang="en-US" altLang="en-US" sz="750" b="1"/>
          </a:p>
        </p:txBody>
      </p:sp>
      <p:sp>
        <p:nvSpPr>
          <p:cNvPr id="14367" name="Line 50">
            <a:extLst>
              <a:ext uri="{FF2B5EF4-FFF2-40B4-BE49-F238E27FC236}">
                <a16:creationId xmlns:a16="http://schemas.microsoft.com/office/drawing/2014/main" id="{E22B955E-6C0C-C840-8C3C-61C11A06DA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1" y="3648075"/>
            <a:ext cx="246063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68" name="Text Box 51">
            <a:extLst>
              <a:ext uri="{FF2B5EF4-FFF2-40B4-BE49-F238E27FC236}">
                <a16:creationId xmlns:a16="http://schemas.microsoft.com/office/drawing/2014/main" id="{1DEC9473-6C14-5847-8D09-702B0C1CF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3514726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Josh</a:t>
            </a:r>
            <a:endParaRPr lang="en-US" altLang="en-US" sz="750" b="1"/>
          </a:p>
        </p:txBody>
      </p:sp>
      <p:sp>
        <p:nvSpPr>
          <p:cNvPr id="2082" name="Text Box 52">
            <a:extLst>
              <a:ext uri="{FF2B5EF4-FFF2-40B4-BE49-F238E27FC236}">
                <a16:creationId xmlns:a16="http://schemas.microsoft.com/office/drawing/2014/main" id="{AA9C1209-60D0-544E-BA55-51916B8E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513" y="3651251"/>
            <a:ext cx="4000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88" dirty="0">
                <a:solidFill>
                  <a:schemeClr val="tx1"/>
                </a:solidFill>
              </a:rPr>
              <a:t> </a:t>
            </a:r>
            <a:r>
              <a:rPr lang="en-US" altLang="en-US" sz="825" b="1" dirty="0">
                <a:solidFill>
                  <a:srgbClr val="FF0000"/>
                </a:solidFill>
              </a:rPr>
              <a:t>Bill</a:t>
            </a:r>
            <a:endParaRPr lang="en-US" altLang="en-US" sz="788" b="1" dirty="0">
              <a:solidFill>
                <a:srgbClr val="FF0000"/>
              </a:solidFill>
            </a:endParaRPr>
          </a:p>
        </p:txBody>
      </p:sp>
      <p:sp>
        <p:nvSpPr>
          <p:cNvPr id="14370" name="Text Box 53">
            <a:extLst>
              <a:ext uri="{FF2B5EF4-FFF2-40B4-BE49-F238E27FC236}">
                <a16:creationId xmlns:a16="http://schemas.microsoft.com/office/drawing/2014/main" id="{9AAC8AB0-1822-B643-A6C5-7BBB470EC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763" y="4032251"/>
            <a:ext cx="457200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   </a:t>
            </a:r>
            <a:r>
              <a:rPr lang="en-US" altLang="en-US" sz="825" b="1">
                <a:solidFill>
                  <a:srgbClr val="FF0000"/>
                </a:solidFill>
              </a:rPr>
              <a:t>Lou</a:t>
            </a:r>
            <a:endParaRPr lang="en-US" altLang="en-US" sz="750" b="1">
              <a:solidFill>
                <a:srgbClr val="FF0000"/>
              </a:solidFill>
            </a:endParaRPr>
          </a:p>
        </p:txBody>
      </p:sp>
      <p:sp>
        <p:nvSpPr>
          <p:cNvPr id="14371" name="Text Box 54">
            <a:extLst>
              <a:ext uri="{FF2B5EF4-FFF2-40B4-BE49-F238E27FC236}">
                <a16:creationId xmlns:a16="http://schemas.microsoft.com/office/drawing/2014/main" id="{94A64391-DD6E-D84A-AAF4-6A011BC8D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3732214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Scott</a:t>
            </a:r>
            <a:endParaRPr lang="en-US" altLang="en-US" sz="750" b="1"/>
          </a:p>
        </p:txBody>
      </p:sp>
      <p:sp>
        <p:nvSpPr>
          <p:cNvPr id="14372" name="Line 55">
            <a:extLst>
              <a:ext uri="{FF2B5EF4-FFF2-40B4-BE49-F238E27FC236}">
                <a16:creationId xmlns:a16="http://schemas.microsoft.com/office/drawing/2014/main" id="{B86F3274-6E9B-F640-B9F1-F54DFE13D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1863" y="4157663"/>
            <a:ext cx="17462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73" name="Text Box 56">
            <a:extLst>
              <a:ext uri="{FF2B5EF4-FFF2-40B4-BE49-F238E27FC236}">
                <a16:creationId xmlns:a16="http://schemas.microsoft.com/office/drawing/2014/main" id="{BF4D24ED-0558-E748-8BC5-F75C5939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4400551"/>
            <a:ext cx="4889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FF0000"/>
                </a:solidFill>
              </a:rPr>
              <a:t>Gerry</a:t>
            </a:r>
            <a:endParaRPr lang="en-US" altLang="en-US" sz="750" b="1">
              <a:solidFill>
                <a:srgbClr val="FF0000"/>
              </a:solidFill>
            </a:endParaRPr>
          </a:p>
        </p:txBody>
      </p:sp>
      <p:sp>
        <p:nvSpPr>
          <p:cNvPr id="14374" name="Text Box 57">
            <a:extLst>
              <a:ext uri="{FF2B5EF4-FFF2-40B4-BE49-F238E27FC236}">
                <a16:creationId xmlns:a16="http://schemas.microsoft.com/office/drawing/2014/main" id="{DA02525A-6E6F-A14E-B45A-B979DDDD3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8" y="4303714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Duffy</a:t>
            </a:r>
            <a:endParaRPr lang="en-US" altLang="en-US" sz="750" b="1"/>
          </a:p>
        </p:txBody>
      </p:sp>
      <p:sp>
        <p:nvSpPr>
          <p:cNvPr id="14375" name="Text Box 59">
            <a:extLst>
              <a:ext uri="{FF2B5EF4-FFF2-40B4-BE49-F238E27FC236}">
                <a16:creationId xmlns:a16="http://schemas.microsoft.com/office/drawing/2014/main" id="{26CA8696-9124-E74F-8614-DED43A60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2798763"/>
            <a:ext cx="457200" cy="334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</a:t>
            </a:r>
            <a:r>
              <a:rPr lang="en-US" altLang="en-US" sz="825" b="1"/>
              <a:t>Andy</a:t>
            </a:r>
            <a:endParaRPr lang="en-US" altLang="en-US" sz="750" b="1"/>
          </a:p>
        </p:txBody>
      </p:sp>
      <p:sp>
        <p:nvSpPr>
          <p:cNvPr id="14376" name="Line 61">
            <a:extLst>
              <a:ext uri="{FF2B5EF4-FFF2-40B4-BE49-F238E27FC236}">
                <a16:creationId xmlns:a16="http://schemas.microsoft.com/office/drawing/2014/main" id="{4C394854-1ED7-734B-913F-134ADE4FB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0450" y="2678114"/>
            <a:ext cx="8890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77" name="Text Box 62">
            <a:extLst>
              <a:ext uri="{FF2B5EF4-FFF2-40B4-BE49-F238E27FC236}">
                <a16:creationId xmlns:a16="http://schemas.microsoft.com/office/drawing/2014/main" id="{19C36982-024F-CF40-A162-02515DDB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420938"/>
            <a:ext cx="342900" cy="334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 b="1"/>
              <a:t>    </a:t>
            </a:r>
            <a:r>
              <a:rPr lang="en-US" altLang="en-US" sz="825" b="1"/>
              <a:t>Joe</a:t>
            </a:r>
            <a:endParaRPr lang="en-US" altLang="en-US" sz="750" b="1"/>
          </a:p>
        </p:txBody>
      </p:sp>
      <p:sp>
        <p:nvSpPr>
          <p:cNvPr id="14378" name="Text Box 63">
            <a:extLst>
              <a:ext uri="{FF2B5EF4-FFF2-40B4-BE49-F238E27FC236}">
                <a16:creationId xmlns:a16="http://schemas.microsoft.com/office/drawing/2014/main" id="{888CE218-11DE-614D-83C7-48D40F00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9" y="2697163"/>
            <a:ext cx="511175" cy="334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  </a:t>
            </a:r>
            <a:r>
              <a:rPr lang="en-US" altLang="en-US" sz="825" b="1"/>
              <a:t>Frank</a:t>
            </a:r>
            <a:endParaRPr lang="en-US" altLang="en-US" sz="750" b="1"/>
          </a:p>
        </p:txBody>
      </p:sp>
      <p:sp>
        <p:nvSpPr>
          <p:cNvPr id="14379" name="Line 64">
            <a:extLst>
              <a:ext uri="{FF2B5EF4-FFF2-40B4-BE49-F238E27FC236}">
                <a16:creationId xmlns:a16="http://schemas.microsoft.com/office/drawing/2014/main" id="{35CEB147-0C8A-8747-BC36-272816D67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4900" y="2932113"/>
            <a:ext cx="127000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80" name="Line 65">
            <a:extLst>
              <a:ext uri="{FF2B5EF4-FFF2-40B4-BE49-F238E27FC236}">
                <a16:creationId xmlns:a16="http://schemas.microsoft.com/office/drawing/2014/main" id="{C5BC1D3C-91DC-6A45-975E-F5501F3D28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2914650"/>
            <a:ext cx="4572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81" name="Text Box 67">
            <a:extLst>
              <a:ext uri="{FF2B5EF4-FFF2-40B4-BE49-F238E27FC236}">
                <a16:creationId xmlns:a16="http://schemas.microsoft.com/office/drawing/2014/main" id="{055412EF-F332-C44F-96D4-8F0B30AF0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3311526"/>
            <a:ext cx="4572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</a:t>
            </a:r>
            <a:r>
              <a:rPr lang="en-US" altLang="en-US" sz="825" b="1"/>
              <a:t>Ken</a:t>
            </a:r>
            <a:endParaRPr lang="en-US" altLang="en-US" sz="750" b="1"/>
          </a:p>
        </p:txBody>
      </p:sp>
      <p:sp>
        <p:nvSpPr>
          <p:cNvPr id="14382" name="Line 68">
            <a:extLst>
              <a:ext uri="{FF2B5EF4-FFF2-40B4-BE49-F238E27FC236}">
                <a16:creationId xmlns:a16="http://schemas.microsoft.com/office/drawing/2014/main" id="{33E1AE36-F0BF-8041-95F3-0FED9D8E4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3150" y="3697289"/>
            <a:ext cx="10160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2096" name="Text Box 69">
            <a:extLst>
              <a:ext uri="{FF2B5EF4-FFF2-40B4-BE49-F238E27FC236}">
                <a16:creationId xmlns:a16="http://schemas.microsoft.com/office/drawing/2014/main" id="{5741AD93-B334-304C-BE90-58E252317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64" y="3365501"/>
            <a:ext cx="509587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788" b="1" dirty="0">
                <a:solidFill>
                  <a:schemeClr val="tx1"/>
                </a:solidFill>
              </a:rPr>
              <a:t>Tom C.</a:t>
            </a:r>
          </a:p>
        </p:txBody>
      </p:sp>
      <p:sp>
        <p:nvSpPr>
          <p:cNvPr id="14384" name="Line 70">
            <a:extLst>
              <a:ext uri="{FF2B5EF4-FFF2-40B4-BE49-F238E27FC236}">
                <a16:creationId xmlns:a16="http://schemas.microsoft.com/office/drawing/2014/main" id="{419EF328-D603-9048-A164-8B630A9F8B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96101" y="3268663"/>
            <a:ext cx="3968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85" name="Text Box 71">
            <a:extLst>
              <a:ext uri="{FF2B5EF4-FFF2-40B4-BE49-F238E27FC236}">
                <a16:creationId xmlns:a16="http://schemas.microsoft.com/office/drawing/2014/main" id="{9CD33808-7E35-1E45-B501-07A2CFAE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3181351"/>
            <a:ext cx="449262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Gary</a:t>
            </a:r>
            <a:endParaRPr lang="en-US" altLang="en-US" sz="750" b="1"/>
          </a:p>
        </p:txBody>
      </p:sp>
      <p:sp>
        <p:nvSpPr>
          <p:cNvPr id="14386" name="Line 72">
            <a:extLst>
              <a:ext uri="{FF2B5EF4-FFF2-40B4-BE49-F238E27FC236}">
                <a16:creationId xmlns:a16="http://schemas.microsoft.com/office/drawing/2014/main" id="{FE2D0D21-FBDF-5847-9D3B-95A705EDAE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7464" y="4408488"/>
            <a:ext cx="2222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87" name="Line 76">
            <a:extLst>
              <a:ext uri="{FF2B5EF4-FFF2-40B4-BE49-F238E27FC236}">
                <a16:creationId xmlns:a16="http://schemas.microsoft.com/office/drawing/2014/main" id="{3928F1CE-EBE1-C646-B65C-4115843426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4679950"/>
            <a:ext cx="5715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88" name="Line 77">
            <a:extLst>
              <a:ext uri="{FF2B5EF4-FFF2-40B4-BE49-F238E27FC236}">
                <a16:creationId xmlns:a16="http://schemas.microsoft.com/office/drawing/2014/main" id="{2F04CD93-E868-CD4E-821A-3F562BC67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6964" y="5027614"/>
            <a:ext cx="52387" cy="109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89" name="Text Box 78">
            <a:extLst>
              <a:ext uri="{FF2B5EF4-FFF2-40B4-BE49-F238E27FC236}">
                <a16:creationId xmlns:a16="http://schemas.microsoft.com/office/drawing/2014/main" id="{EA60AC70-FC38-5A44-8235-F81769511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9" y="4513263"/>
            <a:ext cx="428625" cy="3222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 b="1"/>
              <a:t>     Rene</a:t>
            </a:r>
          </a:p>
        </p:txBody>
      </p:sp>
      <p:sp>
        <p:nvSpPr>
          <p:cNvPr id="14390" name="Text Box 79">
            <a:extLst>
              <a:ext uri="{FF2B5EF4-FFF2-40B4-BE49-F238E27FC236}">
                <a16:creationId xmlns:a16="http://schemas.microsoft.com/office/drawing/2014/main" id="{B9A7606F-E025-2F46-8AD8-58942089A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964" y="4900613"/>
            <a:ext cx="3587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</a:t>
            </a:r>
            <a:r>
              <a:rPr lang="en-US" altLang="en-US" sz="825" b="1"/>
              <a:t>Pete</a:t>
            </a:r>
            <a:endParaRPr lang="en-US" altLang="en-US" sz="750" b="1"/>
          </a:p>
        </p:txBody>
      </p:sp>
      <p:sp>
        <p:nvSpPr>
          <p:cNvPr id="14391" name="Text Box 80">
            <a:extLst>
              <a:ext uri="{FF2B5EF4-FFF2-40B4-BE49-F238E27FC236}">
                <a16:creationId xmlns:a16="http://schemas.microsoft.com/office/drawing/2014/main" id="{E694C693-0C4C-9B49-AF4E-BE9A27001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4699001"/>
            <a:ext cx="40005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 </a:t>
            </a:r>
            <a:r>
              <a:rPr lang="en-US" altLang="en-US" sz="825" b="1"/>
              <a:t>Steve</a:t>
            </a:r>
            <a:endParaRPr lang="en-US" altLang="en-US" sz="750" b="1"/>
          </a:p>
        </p:txBody>
      </p:sp>
      <p:sp>
        <p:nvSpPr>
          <p:cNvPr id="14392" name="Text Box 82">
            <a:extLst>
              <a:ext uri="{FF2B5EF4-FFF2-40B4-BE49-F238E27FC236}">
                <a16:creationId xmlns:a16="http://schemas.microsoft.com/office/drawing/2014/main" id="{D6DF65D7-7ADE-D146-BC97-0A79BD8CC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132264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Cory</a:t>
            </a:r>
            <a:endParaRPr lang="en-US" altLang="en-US" sz="750" b="1"/>
          </a:p>
        </p:txBody>
      </p:sp>
      <p:sp>
        <p:nvSpPr>
          <p:cNvPr id="14393" name="Line 83">
            <a:extLst>
              <a:ext uri="{FF2B5EF4-FFF2-40B4-BE49-F238E27FC236}">
                <a16:creationId xmlns:a16="http://schemas.microsoft.com/office/drawing/2014/main" id="{A92C3D5B-E68E-3144-9C2C-4C0E044A66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5350" y="4267201"/>
            <a:ext cx="350838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6442" name="Text Box 84">
            <a:extLst>
              <a:ext uri="{FF2B5EF4-FFF2-40B4-BE49-F238E27FC236}">
                <a16:creationId xmlns:a16="http://schemas.microsoft.com/office/drawing/2014/main" id="{11750B95-7DE9-8047-90A8-814691865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88" y="4618038"/>
            <a:ext cx="4762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95" name="Text Box 85">
            <a:extLst>
              <a:ext uri="{FF2B5EF4-FFF2-40B4-BE49-F238E27FC236}">
                <a16:creationId xmlns:a16="http://schemas.microsoft.com/office/drawing/2014/main" id="{DE42C978-4296-D041-8673-26B71502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379914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Jacob</a:t>
            </a:r>
            <a:endParaRPr lang="en-US" altLang="en-US" sz="750" b="1"/>
          </a:p>
        </p:txBody>
      </p:sp>
      <p:sp>
        <p:nvSpPr>
          <p:cNvPr id="14396" name="Line 86">
            <a:extLst>
              <a:ext uri="{FF2B5EF4-FFF2-40B4-BE49-F238E27FC236}">
                <a16:creationId xmlns:a16="http://schemas.microsoft.com/office/drawing/2014/main" id="{0AFFA868-7979-344E-A945-E8FEDA3827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3050" y="4257676"/>
            <a:ext cx="1714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97" name="Text Box 87">
            <a:extLst>
              <a:ext uri="{FF2B5EF4-FFF2-40B4-BE49-F238E27FC236}">
                <a16:creationId xmlns:a16="http://schemas.microsoft.com/office/drawing/2014/main" id="{1D678955-E312-024C-AFAA-34AA721E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400551"/>
            <a:ext cx="655638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006600"/>
                </a:solidFill>
              </a:rPr>
              <a:t>    John  S.</a:t>
            </a:r>
          </a:p>
        </p:txBody>
      </p:sp>
      <p:sp>
        <p:nvSpPr>
          <p:cNvPr id="14398" name="Line 88">
            <a:extLst>
              <a:ext uri="{FF2B5EF4-FFF2-40B4-BE49-F238E27FC236}">
                <a16:creationId xmlns:a16="http://schemas.microsoft.com/office/drawing/2014/main" id="{1CD7C56B-8629-3C4B-A066-D71DF58186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1551" y="3408363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399" name="Text Box 89">
            <a:extLst>
              <a:ext uri="{FF2B5EF4-FFF2-40B4-BE49-F238E27FC236}">
                <a16:creationId xmlns:a16="http://schemas.microsoft.com/office/drawing/2014/main" id="{ED9AA46D-A185-D44C-9ECA-7884098A0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3303589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Paul</a:t>
            </a:r>
            <a:endParaRPr lang="en-US" altLang="en-US" sz="750" b="1"/>
          </a:p>
        </p:txBody>
      </p:sp>
      <p:sp>
        <p:nvSpPr>
          <p:cNvPr id="14400" name="Line 91">
            <a:extLst>
              <a:ext uri="{FF2B5EF4-FFF2-40B4-BE49-F238E27FC236}">
                <a16:creationId xmlns:a16="http://schemas.microsoft.com/office/drawing/2014/main" id="{CD229D2B-B7EB-5540-8E9F-0B33B2F708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6014" y="2749550"/>
            <a:ext cx="3698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01" name="Text Box 92">
            <a:extLst>
              <a:ext uri="{FF2B5EF4-FFF2-40B4-BE49-F238E27FC236}">
                <a16:creationId xmlns:a16="http://schemas.microsoft.com/office/drawing/2014/main" id="{CB8ACEB8-6B2C-BF41-BCE3-E0A6C62B6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2624139"/>
            <a:ext cx="5715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/>
              <a:t>  </a:t>
            </a:r>
            <a:r>
              <a:rPr lang="en-US" altLang="en-US" sz="825" b="1">
                <a:solidFill>
                  <a:srgbClr val="339933"/>
                </a:solidFill>
              </a:rPr>
              <a:t>Tom M</a:t>
            </a:r>
            <a:r>
              <a:rPr lang="en-US" altLang="en-US" sz="825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14402" name="Line 93">
            <a:extLst>
              <a:ext uri="{FF2B5EF4-FFF2-40B4-BE49-F238E27FC236}">
                <a16:creationId xmlns:a16="http://schemas.microsoft.com/office/drawing/2014/main" id="{8B2FAA83-F828-7049-87DF-A744B94C84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10063" y="2554289"/>
            <a:ext cx="3984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03" name="Text Box 94">
            <a:extLst>
              <a:ext uri="{FF2B5EF4-FFF2-40B4-BE49-F238E27FC236}">
                <a16:creationId xmlns:a16="http://schemas.microsoft.com/office/drawing/2014/main" id="{26EA0AEB-AEC1-1C4B-8030-785CE1D0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2446339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Alec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04" name="Line 95">
            <a:extLst>
              <a:ext uri="{FF2B5EF4-FFF2-40B4-BE49-F238E27FC236}">
                <a16:creationId xmlns:a16="http://schemas.microsoft.com/office/drawing/2014/main" id="{181CA16F-A248-BF44-B6E8-CEEB07FBE8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95888" y="2616201"/>
            <a:ext cx="17145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05" name="Text Box 96">
            <a:extLst>
              <a:ext uri="{FF2B5EF4-FFF2-40B4-BE49-F238E27FC236}">
                <a16:creationId xmlns:a16="http://schemas.microsoft.com/office/drawing/2014/main" id="{E39E6330-EC2F-4B4B-8B8D-2A62871B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2439989"/>
            <a:ext cx="5715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750"/>
              <a:t>  </a:t>
            </a:r>
            <a:r>
              <a:rPr lang="en-US" altLang="en-US" sz="825" b="1">
                <a:solidFill>
                  <a:srgbClr val="339933"/>
                </a:solidFill>
              </a:rPr>
              <a:t>Ramzi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06" name="Line 98">
            <a:extLst>
              <a:ext uri="{FF2B5EF4-FFF2-40B4-BE49-F238E27FC236}">
                <a16:creationId xmlns:a16="http://schemas.microsoft.com/office/drawing/2014/main" id="{E50891A9-3A5B-AC46-BB9B-0BF3091B87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60939" y="2193925"/>
            <a:ext cx="185737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07" name="Text Box 100">
            <a:extLst>
              <a:ext uri="{FF2B5EF4-FFF2-40B4-BE49-F238E27FC236}">
                <a16:creationId xmlns:a16="http://schemas.microsoft.com/office/drawing/2014/main" id="{567C0EC3-9045-0E46-BBA9-58C66F7A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2171701"/>
            <a:ext cx="4445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Audie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08" name="Text Box 103">
            <a:extLst>
              <a:ext uri="{FF2B5EF4-FFF2-40B4-BE49-F238E27FC236}">
                <a16:creationId xmlns:a16="http://schemas.microsoft.com/office/drawing/2014/main" id="{D4A86391-0FBD-D34A-97DB-9B3298C1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49325"/>
            <a:ext cx="3771900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050"/>
              <a:t>                                    Tom Sawyer’s Spiritual Family</a:t>
            </a:r>
          </a:p>
        </p:txBody>
      </p:sp>
      <p:sp>
        <p:nvSpPr>
          <p:cNvPr id="14409" name="Line 104">
            <a:extLst>
              <a:ext uri="{FF2B5EF4-FFF2-40B4-BE49-F238E27FC236}">
                <a16:creationId xmlns:a16="http://schemas.microsoft.com/office/drawing/2014/main" id="{9791558D-AD5B-E84F-A42E-83745A7278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41864" y="3014664"/>
            <a:ext cx="439737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10" name="Text Box 108">
            <a:extLst>
              <a:ext uri="{FF2B5EF4-FFF2-40B4-BE49-F238E27FC236}">
                <a16:creationId xmlns:a16="http://schemas.microsoft.com/office/drawing/2014/main" id="{203AEA38-B896-7143-9CFF-326C4338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2895601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Jason</a:t>
            </a:r>
            <a:endParaRPr lang="en-US" altLang="en-US" sz="750" b="1"/>
          </a:p>
        </p:txBody>
      </p:sp>
      <p:sp>
        <p:nvSpPr>
          <p:cNvPr id="14411" name="Line 109">
            <a:extLst>
              <a:ext uri="{FF2B5EF4-FFF2-40B4-BE49-F238E27FC236}">
                <a16:creationId xmlns:a16="http://schemas.microsoft.com/office/drawing/2014/main" id="{D9B59430-C53C-134C-B262-93ACBC3D88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3150" y="4686300"/>
            <a:ext cx="22860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12" name="Text Box 111">
            <a:extLst>
              <a:ext uri="{FF2B5EF4-FFF2-40B4-BE49-F238E27FC236}">
                <a16:creationId xmlns:a16="http://schemas.microsoft.com/office/drawing/2014/main" id="{0F2CBCE0-84CC-B647-804F-8F36A6FE5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4710113"/>
            <a:ext cx="51435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>
                <a:solidFill>
                  <a:srgbClr val="FF0000"/>
                </a:solidFill>
              </a:rPr>
              <a:t>  </a:t>
            </a:r>
            <a:r>
              <a:rPr lang="en-US" altLang="en-US" sz="825" b="1"/>
              <a:t>Antonio</a:t>
            </a:r>
            <a:endParaRPr lang="en-US" altLang="en-US" sz="750" b="1"/>
          </a:p>
        </p:txBody>
      </p:sp>
      <p:sp>
        <p:nvSpPr>
          <p:cNvPr id="14413" name="Line 112">
            <a:extLst>
              <a:ext uri="{FF2B5EF4-FFF2-40B4-BE49-F238E27FC236}">
                <a16:creationId xmlns:a16="http://schemas.microsoft.com/office/drawing/2014/main" id="{1940174B-3362-2041-9236-EF62118809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0663" y="4092575"/>
            <a:ext cx="12700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14" name="Text Box 113">
            <a:extLst>
              <a:ext uri="{FF2B5EF4-FFF2-40B4-BE49-F238E27FC236}">
                <a16:creationId xmlns:a16="http://schemas.microsoft.com/office/drawing/2014/main" id="{F4483E10-D9DB-FE4E-BB59-44BF1C86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3" y="3843339"/>
            <a:ext cx="4000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Billy</a:t>
            </a:r>
            <a:endParaRPr lang="en-US" altLang="en-US" sz="750" b="1"/>
          </a:p>
        </p:txBody>
      </p:sp>
      <p:sp>
        <p:nvSpPr>
          <p:cNvPr id="14415" name="Line 114">
            <a:extLst>
              <a:ext uri="{FF2B5EF4-FFF2-40B4-BE49-F238E27FC236}">
                <a16:creationId xmlns:a16="http://schemas.microsoft.com/office/drawing/2014/main" id="{C56B7741-FF29-EA44-82D9-4432C051E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9350" y="34290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16" name="Text Box 115">
            <a:extLst>
              <a:ext uri="{FF2B5EF4-FFF2-40B4-BE49-F238E27FC236}">
                <a16:creationId xmlns:a16="http://schemas.microsoft.com/office/drawing/2014/main" id="{9B143369-8B0A-D845-9A3A-478173DDE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989264"/>
            <a:ext cx="4000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Dan</a:t>
            </a:r>
            <a:endParaRPr lang="en-US" altLang="en-US" sz="750" b="1"/>
          </a:p>
        </p:txBody>
      </p:sp>
      <p:sp>
        <p:nvSpPr>
          <p:cNvPr id="14417" name="Line 116">
            <a:extLst>
              <a:ext uri="{FF2B5EF4-FFF2-40B4-BE49-F238E27FC236}">
                <a16:creationId xmlns:a16="http://schemas.microsoft.com/office/drawing/2014/main" id="{45BC5763-6BB0-4443-A883-AD6C30CA4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3138" y="4171950"/>
            <a:ext cx="14605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18" name="Rectangle 117">
            <a:extLst>
              <a:ext uri="{FF2B5EF4-FFF2-40B4-BE49-F238E27FC236}">
                <a16:creationId xmlns:a16="http://schemas.microsoft.com/office/drawing/2014/main" id="{C0EB0C30-AB08-E244-BBB0-B621B4F9A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813" y="4421189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Ryan</a:t>
            </a:r>
            <a:endParaRPr lang="en-US" altLang="en-US" sz="750" b="1"/>
          </a:p>
        </p:txBody>
      </p:sp>
      <p:sp>
        <p:nvSpPr>
          <p:cNvPr id="14419" name="Text Box 118">
            <a:extLst>
              <a:ext uri="{FF2B5EF4-FFF2-40B4-BE49-F238E27FC236}">
                <a16:creationId xmlns:a16="http://schemas.microsoft.com/office/drawing/2014/main" id="{999F3A5E-2AF2-A74A-BEA8-A3014DC1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655889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Rett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20" name="Line 119">
            <a:extLst>
              <a:ext uri="{FF2B5EF4-FFF2-40B4-BE49-F238E27FC236}">
                <a16:creationId xmlns:a16="http://schemas.microsoft.com/office/drawing/2014/main" id="{554F9177-FE3A-2E49-BDB0-BF16754180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2600" y="2689225"/>
            <a:ext cx="4762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21" name="Line 120">
            <a:extLst>
              <a:ext uri="{FF2B5EF4-FFF2-40B4-BE49-F238E27FC236}">
                <a16:creationId xmlns:a16="http://schemas.microsoft.com/office/drawing/2014/main" id="{F2AD8058-ECD1-504F-B768-DCE8417C4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8851" y="4694238"/>
            <a:ext cx="314325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22" name="Text Box 121">
            <a:extLst>
              <a:ext uri="{FF2B5EF4-FFF2-40B4-BE49-F238E27FC236}">
                <a16:creationId xmlns:a16="http://schemas.microsoft.com/office/drawing/2014/main" id="{270BABD8-6105-894E-AC4B-9703D5B0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9" y="5075239"/>
            <a:ext cx="377825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Jody</a:t>
            </a:r>
            <a:endParaRPr lang="en-US" altLang="en-US" sz="750" b="1"/>
          </a:p>
        </p:txBody>
      </p:sp>
      <p:sp>
        <p:nvSpPr>
          <p:cNvPr id="14423" name="Line 122">
            <a:extLst>
              <a:ext uri="{FF2B5EF4-FFF2-40B4-BE49-F238E27FC236}">
                <a16:creationId xmlns:a16="http://schemas.microsoft.com/office/drawing/2014/main" id="{ACB94A90-3920-A54D-BC8A-262C634CF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6613" y="4521201"/>
            <a:ext cx="8890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24" name="Text Box 123">
            <a:extLst>
              <a:ext uri="{FF2B5EF4-FFF2-40B4-BE49-F238E27FC236}">
                <a16:creationId xmlns:a16="http://schemas.microsoft.com/office/drawing/2014/main" id="{09592E84-C327-BC47-8A94-665623534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4746626"/>
            <a:ext cx="5143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FF0000"/>
                </a:solidFill>
              </a:rPr>
              <a:t>George</a:t>
            </a:r>
            <a:endParaRPr lang="en-US" altLang="en-US" sz="750" b="1">
              <a:solidFill>
                <a:srgbClr val="FF0000"/>
              </a:solidFill>
            </a:endParaRPr>
          </a:p>
        </p:txBody>
      </p:sp>
      <p:sp>
        <p:nvSpPr>
          <p:cNvPr id="14425" name="Line 124">
            <a:extLst>
              <a:ext uri="{FF2B5EF4-FFF2-40B4-BE49-F238E27FC236}">
                <a16:creationId xmlns:a16="http://schemas.microsoft.com/office/drawing/2014/main" id="{29B4743E-79A5-8144-8ECA-99AD3FD756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8989" y="2306638"/>
            <a:ext cx="14128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26" name="Text Box 126">
            <a:extLst>
              <a:ext uri="{FF2B5EF4-FFF2-40B4-BE49-F238E27FC236}">
                <a16:creationId xmlns:a16="http://schemas.microsoft.com/office/drawing/2014/main" id="{5B4085FC-9053-4349-B6F6-DA7729FD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2151064"/>
            <a:ext cx="5143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Jim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27" name="Line 127">
            <a:extLst>
              <a:ext uri="{FF2B5EF4-FFF2-40B4-BE49-F238E27FC236}">
                <a16:creationId xmlns:a16="http://schemas.microsoft.com/office/drawing/2014/main" id="{0015C55B-CB07-9F42-A95A-561296E00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3388" y="3836989"/>
            <a:ext cx="392112" cy="5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28" name="Text Box 128">
            <a:extLst>
              <a:ext uri="{FF2B5EF4-FFF2-40B4-BE49-F238E27FC236}">
                <a16:creationId xmlns:a16="http://schemas.microsoft.com/office/drawing/2014/main" id="{314968D5-3A08-FB4E-ADCD-762ED34DE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795714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Rob</a:t>
            </a:r>
            <a:endParaRPr lang="en-US" altLang="en-US" sz="750" b="1"/>
          </a:p>
        </p:txBody>
      </p:sp>
      <p:sp>
        <p:nvSpPr>
          <p:cNvPr id="14429" name="Line 129">
            <a:extLst>
              <a:ext uri="{FF2B5EF4-FFF2-40B4-BE49-F238E27FC236}">
                <a16:creationId xmlns:a16="http://schemas.microsoft.com/office/drawing/2014/main" id="{F7A8F1FA-4DD7-8643-AFF7-B77275FFE9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8326" y="4516438"/>
            <a:ext cx="220663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30" name="Text Box 130">
            <a:extLst>
              <a:ext uri="{FF2B5EF4-FFF2-40B4-BE49-F238E27FC236}">
                <a16:creationId xmlns:a16="http://schemas.microsoft.com/office/drawing/2014/main" id="{1E3758F5-961D-5244-B1C1-9F29D7B09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575" y="5041901"/>
            <a:ext cx="514350" cy="20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4431" name="Line 131">
            <a:extLst>
              <a:ext uri="{FF2B5EF4-FFF2-40B4-BE49-F238E27FC236}">
                <a16:creationId xmlns:a16="http://schemas.microsoft.com/office/drawing/2014/main" id="{7AAD6996-4B49-CF44-82C0-DE631B056A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1213" y="4889500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32" name="Text Box 132">
            <a:extLst>
              <a:ext uri="{FF2B5EF4-FFF2-40B4-BE49-F238E27FC236}">
                <a16:creationId xmlns:a16="http://schemas.microsoft.com/office/drawing/2014/main" id="{F47F93FE-A591-9447-A3E4-0A364DF5A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857626"/>
            <a:ext cx="2857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Al</a:t>
            </a:r>
            <a:endParaRPr lang="en-US" altLang="en-US" sz="675" b="1"/>
          </a:p>
        </p:txBody>
      </p:sp>
      <p:sp>
        <p:nvSpPr>
          <p:cNvPr id="14433" name="Text Box 134">
            <a:extLst>
              <a:ext uri="{FF2B5EF4-FFF2-40B4-BE49-F238E27FC236}">
                <a16:creationId xmlns:a16="http://schemas.microsoft.com/office/drawing/2014/main" id="{F373DBF6-B42A-454D-8411-E04D0715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9" y="4135439"/>
            <a:ext cx="528637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Sammy</a:t>
            </a:r>
            <a:endParaRPr lang="en-US" altLang="en-US" sz="750" b="1"/>
          </a:p>
        </p:txBody>
      </p:sp>
      <p:sp>
        <p:nvSpPr>
          <p:cNvPr id="14434" name="Line 135">
            <a:extLst>
              <a:ext uri="{FF2B5EF4-FFF2-40B4-BE49-F238E27FC236}">
                <a16:creationId xmlns:a16="http://schemas.microsoft.com/office/drawing/2014/main" id="{3CB11E65-22C7-6C46-95A5-89B2DB4B39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81851" y="4878388"/>
            <a:ext cx="14922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35" name="Text Box 136">
            <a:extLst>
              <a:ext uri="{FF2B5EF4-FFF2-40B4-BE49-F238E27FC236}">
                <a16:creationId xmlns:a16="http://schemas.microsoft.com/office/drawing/2014/main" id="{2D585D2C-1416-8F42-A32E-CF9F20AD5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4237039"/>
            <a:ext cx="5715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Mike</a:t>
            </a:r>
            <a:endParaRPr lang="en-US" altLang="en-US" sz="750" b="1"/>
          </a:p>
        </p:txBody>
      </p:sp>
      <p:sp>
        <p:nvSpPr>
          <p:cNvPr id="14436" name="Text Box 140">
            <a:extLst>
              <a:ext uri="{FF2B5EF4-FFF2-40B4-BE49-F238E27FC236}">
                <a16:creationId xmlns:a16="http://schemas.microsoft.com/office/drawing/2014/main" id="{5387FC6A-2300-D943-8D19-335AA2EF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0" y="993776"/>
            <a:ext cx="1314450" cy="207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         January 31, 2019</a:t>
            </a:r>
          </a:p>
        </p:txBody>
      </p:sp>
      <p:sp>
        <p:nvSpPr>
          <p:cNvPr id="14437" name="Line 61">
            <a:extLst>
              <a:ext uri="{FF2B5EF4-FFF2-40B4-BE49-F238E27FC236}">
                <a16:creationId xmlns:a16="http://schemas.microsoft.com/office/drawing/2014/main" id="{B9C3E280-EAD1-444D-AC0F-F1907AF25B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46963" y="2908300"/>
            <a:ext cx="271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38" name="Rectangle 2">
            <a:extLst>
              <a:ext uri="{FF2B5EF4-FFF2-40B4-BE49-F238E27FC236}">
                <a16:creationId xmlns:a16="http://schemas.microsoft.com/office/drawing/2014/main" id="{97D72557-D81A-924D-BBD4-FB60DF39D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1" y="3513138"/>
            <a:ext cx="682625" cy="207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750" b="1"/>
              <a:t> </a:t>
            </a:r>
            <a:endParaRPr lang="en-US" altLang="en-US" sz="750">
              <a:solidFill>
                <a:srgbClr val="339933"/>
              </a:solidFill>
            </a:endParaRPr>
          </a:p>
        </p:txBody>
      </p:sp>
      <p:sp>
        <p:nvSpPr>
          <p:cNvPr id="14439" name="Line 61">
            <a:extLst>
              <a:ext uri="{FF2B5EF4-FFF2-40B4-BE49-F238E27FC236}">
                <a16:creationId xmlns:a16="http://schemas.microsoft.com/office/drawing/2014/main" id="{8EC0C046-2801-094D-8971-209DA1A0B2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9664" y="2749550"/>
            <a:ext cx="200025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40" name="Text Box 63">
            <a:extLst>
              <a:ext uri="{FF2B5EF4-FFF2-40B4-BE49-F238E27FC236}">
                <a16:creationId xmlns:a16="http://schemas.microsoft.com/office/drawing/2014/main" id="{674EC575-1387-7547-B0ED-B6C2B5277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4" y="2522539"/>
            <a:ext cx="4540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  </a:t>
            </a:r>
            <a:r>
              <a:rPr lang="en-US" altLang="en-US" sz="825" b="1"/>
              <a:t>Tracey</a:t>
            </a:r>
            <a:endParaRPr lang="en-US" altLang="en-US" sz="750" b="1"/>
          </a:p>
        </p:txBody>
      </p:sp>
      <p:sp>
        <p:nvSpPr>
          <p:cNvPr id="14441" name="Line 139">
            <a:extLst>
              <a:ext uri="{FF2B5EF4-FFF2-40B4-BE49-F238E27FC236}">
                <a16:creationId xmlns:a16="http://schemas.microsoft.com/office/drawing/2014/main" id="{A988BAAE-E77C-BB4A-92D0-0E768B8413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53300" y="2932114"/>
            <a:ext cx="57150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42" name="Text Box 115">
            <a:extLst>
              <a:ext uri="{FF2B5EF4-FFF2-40B4-BE49-F238E27FC236}">
                <a16:creationId xmlns:a16="http://schemas.microsoft.com/office/drawing/2014/main" id="{2B9061CD-3F15-5541-A002-4FC23F5C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1" y="3011489"/>
            <a:ext cx="479425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Henry</a:t>
            </a:r>
            <a:endParaRPr lang="en-US" altLang="en-US" sz="750" b="1"/>
          </a:p>
        </p:txBody>
      </p:sp>
      <p:sp>
        <p:nvSpPr>
          <p:cNvPr id="14443" name="Line 66">
            <a:extLst>
              <a:ext uri="{FF2B5EF4-FFF2-40B4-BE49-F238E27FC236}">
                <a16:creationId xmlns:a16="http://schemas.microsoft.com/office/drawing/2014/main" id="{CEBABC16-7623-DB41-844E-906FB2974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7213" y="3408363"/>
            <a:ext cx="38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44" name="Line 68">
            <a:extLst>
              <a:ext uri="{FF2B5EF4-FFF2-40B4-BE49-F238E27FC236}">
                <a16:creationId xmlns:a16="http://schemas.microsoft.com/office/drawing/2014/main" id="{1D4F6107-1892-574B-BDC9-F56D83C095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1064" y="3521075"/>
            <a:ext cx="73025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45" name="Line 68">
            <a:extLst>
              <a:ext uri="{FF2B5EF4-FFF2-40B4-BE49-F238E27FC236}">
                <a16:creationId xmlns:a16="http://schemas.microsoft.com/office/drawing/2014/main" id="{D8E37A6B-9D97-B141-AE40-8624119E7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1900" y="3951288"/>
            <a:ext cx="171450" cy="150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46" name="Text Box 69">
            <a:extLst>
              <a:ext uri="{FF2B5EF4-FFF2-40B4-BE49-F238E27FC236}">
                <a16:creationId xmlns:a16="http://schemas.microsoft.com/office/drawing/2014/main" id="{9B81B408-C3C9-5C41-BB24-0CF188F85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1" y="3422651"/>
            <a:ext cx="466725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Les</a:t>
            </a:r>
            <a:endParaRPr lang="en-US" altLang="en-US" sz="750" b="1"/>
          </a:p>
        </p:txBody>
      </p:sp>
      <p:sp>
        <p:nvSpPr>
          <p:cNvPr id="14447" name="Text Box 69">
            <a:extLst>
              <a:ext uri="{FF2B5EF4-FFF2-40B4-BE49-F238E27FC236}">
                <a16:creationId xmlns:a16="http://schemas.microsoft.com/office/drawing/2014/main" id="{94B34E78-2F86-0A46-B8A6-172E7DDB4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3594101"/>
            <a:ext cx="500062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 b="1"/>
              <a:t>  </a:t>
            </a:r>
            <a:r>
              <a:rPr lang="en-US" altLang="en-US" sz="825" b="1"/>
              <a:t>Bryan</a:t>
            </a:r>
            <a:endParaRPr lang="en-US" altLang="en-US" sz="750" b="1"/>
          </a:p>
        </p:txBody>
      </p:sp>
      <p:sp>
        <p:nvSpPr>
          <p:cNvPr id="14448" name="Line 68">
            <a:extLst>
              <a:ext uri="{FF2B5EF4-FFF2-40B4-BE49-F238E27FC236}">
                <a16:creationId xmlns:a16="http://schemas.microsoft.com/office/drawing/2014/main" id="{4AAEEC16-F5B0-AC49-AF46-F770AA75A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3300" y="3789363"/>
            <a:ext cx="1714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49" name="Line 68">
            <a:extLst>
              <a:ext uri="{FF2B5EF4-FFF2-40B4-BE49-F238E27FC236}">
                <a16:creationId xmlns:a16="http://schemas.microsoft.com/office/drawing/2014/main" id="{5D4A2D3D-AF9C-E74D-8155-5D5761C6249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24775" y="3941763"/>
            <a:ext cx="1460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50" name="Text Box 115">
            <a:extLst>
              <a:ext uri="{FF2B5EF4-FFF2-40B4-BE49-F238E27FC236}">
                <a16:creationId xmlns:a16="http://schemas.microsoft.com/office/drawing/2014/main" id="{66C536C9-ED88-754B-84B9-FE86AA35C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139" y="3822701"/>
            <a:ext cx="547687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Brandon</a:t>
            </a:r>
            <a:endParaRPr lang="en-US" altLang="en-US" sz="750" b="1"/>
          </a:p>
        </p:txBody>
      </p:sp>
      <p:sp>
        <p:nvSpPr>
          <p:cNvPr id="14451" name="Text Box 113">
            <a:extLst>
              <a:ext uri="{FF2B5EF4-FFF2-40B4-BE49-F238E27FC236}">
                <a16:creationId xmlns:a16="http://schemas.microsoft.com/office/drawing/2014/main" id="{613F5F71-AAF4-C34E-A6B1-4A5F0A9A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5" y="3987801"/>
            <a:ext cx="5143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Josh L.</a:t>
            </a:r>
          </a:p>
        </p:txBody>
      </p:sp>
      <p:sp>
        <p:nvSpPr>
          <p:cNvPr id="14452" name="Text Box 113">
            <a:extLst>
              <a:ext uri="{FF2B5EF4-FFF2-40B4-BE49-F238E27FC236}">
                <a16:creationId xmlns:a16="http://schemas.microsoft.com/office/drawing/2014/main" id="{A09B2695-0E44-264E-831E-BFA3C2FD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4160839"/>
            <a:ext cx="3492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Roy</a:t>
            </a:r>
          </a:p>
        </p:txBody>
      </p:sp>
      <p:sp>
        <p:nvSpPr>
          <p:cNvPr id="14453" name="Line 32">
            <a:extLst>
              <a:ext uri="{FF2B5EF4-FFF2-40B4-BE49-F238E27FC236}">
                <a16:creationId xmlns:a16="http://schemas.microsoft.com/office/drawing/2014/main" id="{D74ECBA3-22A1-F944-8834-C85644AD26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96151" y="3795714"/>
            <a:ext cx="4763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54" name="Text Box 113">
            <a:extLst>
              <a:ext uri="{FF2B5EF4-FFF2-40B4-BE49-F238E27FC236}">
                <a16:creationId xmlns:a16="http://schemas.microsoft.com/office/drawing/2014/main" id="{253B791A-CF76-B242-803E-2D108F59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4675189"/>
            <a:ext cx="5143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David</a:t>
            </a:r>
            <a:endParaRPr lang="en-US" altLang="en-US" sz="750" b="1"/>
          </a:p>
        </p:txBody>
      </p:sp>
      <p:sp>
        <p:nvSpPr>
          <p:cNvPr id="14455" name="Line 32">
            <a:extLst>
              <a:ext uri="{FF2B5EF4-FFF2-40B4-BE49-F238E27FC236}">
                <a16:creationId xmlns:a16="http://schemas.microsoft.com/office/drawing/2014/main" id="{94071167-AC34-A646-B6DE-8673AFEE11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53300" y="4170363"/>
            <a:ext cx="1968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56" name="Text Box 123">
            <a:extLst>
              <a:ext uri="{FF2B5EF4-FFF2-40B4-BE49-F238E27FC236}">
                <a16:creationId xmlns:a16="http://schemas.microsoft.com/office/drawing/2014/main" id="{2DC21B6A-D1D2-DD40-9CD4-4090FDF3D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4962526"/>
            <a:ext cx="5143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FF0000"/>
                </a:solidFill>
              </a:rPr>
              <a:t>Dale</a:t>
            </a:r>
            <a:endParaRPr lang="en-US" altLang="en-US" sz="750" b="1">
              <a:solidFill>
                <a:srgbClr val="FF0000"/>
              </a:solidFill>
            </a:endParaRPr>
          </a:p>
        </p:txBody>
      </p:sp>
      <p:sp>
        <p:nvSpPr>
          <p:cNvPr id="14457" name="Text Box 123">
            <a:extLst>
              <a:ext uri="{FF2B5EF4-FFF2-40B4-BE49-F238E27FC236}">
                <a16:creationId xmlns:a16="http://schemas.microsoft.com/office/drawing/2014/main" id="{7153F04A-FD98-6843-93CA-331E1302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6" y="4992689"/>
            <a:ext cx="339725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FF0000"/>
                </a:solidFill>
              </a:rPr>
              <a:t>Jeff</a:t>
            </a:r>
            <a:endParaRPr lang="en-US" altLang="en-US" sz="750" b="1">
              <a:solidFill>
                <a:srgbClr val="FF0000"/>
              </a:solidFill>
            </a:endParaRPr>
          </a:p>
        </p:txBody>
      </p:sp>
      <p:sp>
        <p:nvSpPr>
          <p:cNvPr id="14458" name="Line 75">
            <a:extLst>
              <a:ext uri="{FF2B5EF4-FFF2-40B4-BE49-F238E27FC236}">
                <a16:creationId xmlns:a16="http://schemas.microsoft.com/office/drawing/2014/main" id="{23EF8FD6-B9CF-4D4E-9B6C-8A68A57044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99288" y="4151314"/>
            <a:ext cx="152400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59" name="Line 133">
            <a:extLst>
              <a:ext uri="{FF2B5EF4-FFF2-40B4-BE49-F238E27FC236}">
                <a16:creationId xmlns:a16="http://schemas.microsoft.com/office/drawing/2014/main" id="{FB572467-8A71-5648-99DA-83A25E0DEA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89800" y="4549776"/>
            <a:ext cx="198438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60" name="Line 133">
            <a:extLst>
              <a:ext uri="{FF2B5EF4-FFF2-40B4-BE49-F238E27FC236}">
                <a16:creationId xmlns:a16="http://schemas.microsoft.com/office/drawing/2014/main" id="{840BA571-E712-5E48-AE50-4BF790C0A4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67550" y="3765551"/>
            <a:ext cx="171450" cy="3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61" name="Text Box 74">
            <a:extLst>
              <a:ext uri="{FF2B5EF4-FFF2-40B4-BE49-F238E27FC236}">
                <a16:creationId xmlns:a16="http://schemas.microsoft.com/office/drawing/2014/main" id="{32F6E54A-16AA-7542-8236-A66F27C5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4562476"/>
            <a:ext cx="5143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/>
              <a:t>     </a:t>
            </a:r>
            <a:r>
              <a:rPr lang="en-US" altLang="en-US" sz="825" b="1"/>
              <a:t>Jim</a:t>
            </a:r>
            <a:endParaRPr lang="en-US" altLang="en-US" sz="750" b="1"/>
          </a:p>
        </p:txBody>
      </p:sp>
      <p:sp>
        <p:nvSpPr>
          <p:cNvPr id="14462" name="Line 75">
            <a:extLst>
              <a:ext uri="{FF2B5EF4-FFF2-40B4-BE49-F238E27FC236}">
                <a16:creationId xmlns:a16="http://schemas.microsoft.com/office/drawing/2014/main" id="{BF5A470D-1388-B440-AE71-617F5908A2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03976" y="4697413"/>
            <a:ext cx="1492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63" name="Line 75">
            <a:extLst>
              <a:ext uri="{FF2B5EF4-FFF2-40B4-BE49-F238E27FC236}">
                <a16:creationId xmlns:a16="http://schemas.microsoft.com/office/drawing/2014/main" id="{ABC3E0AA-FF32-3247-8A69-F5257A0E74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1" y="4527550"/>
            <a:ext cx="257175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6512" name="Text Box 84">
            <a:extLst>
              <a:ext uri="{FF2B5EF4-FFF2-40B4-BE49-F238E27FC236}">
                <a16:creationId xmlns:a16="http://schemas.microsoft.com/office/drawing/2014/main" id="{45C93818-233F-CA45-85DE-6C273892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4792664"/>
            <a:ext cx="4810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465" name="Text Box 121">
            <a:extLst>
              <a:ext uri="{FF2B5EF4-FFF2-40B4-BE49-F238E27FC236}">
                <a16:creationId xmlns:a16="http://schemas.microsoft.com/office/drawing/2014/main" id="{5B628698-5A1A-4A47-ABDF-3B2DB270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9" y="4398964"/>
            <a:ext cx="384175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Scott</a:t>
            </a:r>
            <a:endParaRPr lang="en-US" altLang="en-US" sz="750" b="1"/>
          </a:p>
        </p:txBody>
      </p:sp>
      <p:sp>
        <p:nvSpPr>
          <p:cNvPr id="14466" name="Text Box 121">
            <a:extLst>
              <a:ext uri="{FF2B5EF4-FFF2-40B4-BE49-F238E27FC236}">
                <a16:creationId xmlns:a16="http://schemas.microsoft.com/office/drawing/2014/main" id="{A349E621-E7BA-FE45-9271-CD4D4835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4470401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Mark</a:t>
            </a:r>
            <a:endParaRPr lang="en-US" altLang="en-US" sz="750" b="1"/>
          </a:p>
        </p:txBody>
      </p:sp>
      <p:sp>
        <p:nvSpPr>
          <p:cNvPr id="14467" name="Line 75">
            <a:extLst>
              <a:ext uri="{FF2B5EF4-FFF2-40B4-BE49-F238E27FC236}">
                <a16:creationId xmlns:a16="http://schemas.microsoft.com/office/drawing/2014/main" id="{69A98F73-A09A-8C49-A59C-E0537D17EB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0150" y="42846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68" name="Line 81">
            <a:extLst>
              <a:ext uri="{FF2B5EF4-FFF2-40B4-BE49-F238E27FC236}">
                <a16:creationId xmlns:a16="http://schemas.microsoft.com/office/drawing/2014/main" id="{64F98CAF-6A2A-E64F-843A-F5ECBA3962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5875" y="4092575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69" name="Text Box 85">
            <a:extLst>
              <a:ext uri="{FF2B5EF4-FFF2-40B4-BE49-F238E27FC236}">
                <a16:creationId xmlns:a16="http://schemas.microsoft.com/office/drawing/2014/main" id="{22743E6A-774B-0C44-A68B-AAB2CD06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4654551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Chris</a:t>
            </a:r>
            <a:endParaRPr lang="en-US" altLang="en-US" sz="750" b="1"/>
          </a:p>
        </p:txBody>
      </p:sp>
      <p:sp>
        <p:nvSpPr>
          <p:cNvPr id="14470" name="Text Box 85">
            <a:extLst>
              <a:ext uri="{FF2B5EF4-FFF2-40B4-BE49-F238E27FC236}">
                <a16:creationId xmlns:a16="http://schemas.microsoft.com/office/drawing/2014/main" id="{77B45BAD-A778-E341-BBD9-F7D615C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4443414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Andy</a:t>
            </a:r>
          </a:p>
        </p:txBody>
      </p:sp>
      <p:sp>
        <p:nvSpPr>
          <p:cNvPr id="14471" name="Line 50">
            <a:extLst>
              <a:ext uri="{FF2B5EF4-FFF2-40B4-BE49-F238E27FC236}">
                <a16:creationId xmlns:a16="http://schemas.microsoft.com/office/drawing/2014/main" id="{73C6C6A6-9C7C-794C-AB6D-EBAE17C799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38700" y="3851276"/>
            <a:ext cx="158750" cy="12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72" name="Text Box 51">
            <a:extLst>
              <a:ext uri="{FF2B5EF4-FFF2-40B4-BE49-F238E27FC236}">
                <a16:creationId xmlns:a16="http://schemas.microsoft.com/office/drawing/2014/main" id="{E958AAEC-66B1-1244-A378-675EE47B6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916364"/>
            <a:ext cx="4889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Radkey</a:t>
            </a:r>
            <a:endParaRPr lang="en-US" altLang="en-US" sz="750" b="1"/>
          </a:p>
        </p:txBody>
      </p:sp>
      <p:sp>
        <p:nvSpPr>
          <p:cNvPr id="14473" name="Line 50">
            <a:extLst>
              <a:ext uri="{FF2B5EF4-FFF2-40B4-BE49-F238E27FC236}">
                <a16:creationId xmlns:a16="http://schemas.microsoft.com/office/drawing/2014/main" id="{680EEC98-7BF9-0343-A272-345D7A308B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38676" y="3849688"/>
            <a:ext cx="176213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74" name="Text Box 51">
            <a:extLst>
              <a:ext uri="{FF2B5EF4-FFF2-40B4-BE49-F238E27FC236}">
                <a16:creationId xmlns:a16="http://schemas.microsoft.com/office/drawing/2014/main" id="{B20B0F7D-5DB5-BA41-B89F-4067A6CA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3917951"/>
            <a:ext cx="4889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 b="1"/>
              <a:t>  </a:t>
            </a:r>
            <a:r>
              <a:rPr lang="en-US" altLang="en-US" sz="825" b="1"/>
              <a:t>Stan</a:t>
            </a:r>
            <a:endParaRPr lang="en-US" altLang="en-US" sz="750" b="1"/>
          </a:p>
        </p:txBody>
      </p:sp>
      <p:sp>
        <p:nvSpPr>
          <p:cNvPr id="14475" name="Line 88">
            <a:extLst>
              <a:ext uri="{FF2B5EF4-FFF2-40B4-BE49-F238E27FC236}">
                <a16:creationId xmlns:a16="http://schemas.microsoft.com/office/drawing/2014/main" id="{D9053250-1D02-F641-A665-7A9A3D1A12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2188" y="3370264"/>
            <a:ext cx="7429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55" name="Text Box 51">
            <a:extLst>
              <a:ext uri="{FF2B5EF4-FFF2-40B4-BE49-F238E27FC236}">
                <a16:creationId xmlns:a16="http://schemas.microsoft.com/office/drawing/2014/main" id="{5A898D92-758F-6845-84C0-59B4EEB8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1" y="2124076"/>
            <a:ext cx="384175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25" b="1" dirty="0">
                <a:solidFill>
                  <a:schemeClr val="accent1">
                    <a:lumMod val="75000"/>
                  </a:schemeClr>
                </a:solidFill>
              </a:rPr>
              <a:t>Sami</a:t>
            </a:r>
            <a:endParaRPr lang="en-US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477" name="Line 88">
            <a:extLst>
              <a:ext uri="{FF2B5EF4-FFF2-40B4-BE49-F238E27FC236}">
                <a16:creationId xmlns:a16="http://schemas.microsoft.com/office/drawing/2014/main" id="{3E50E838-37F6-084F-96D8-5AED98833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5350" y="3568700"/>
            <a:ext cx="46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78" name="Text Box 89">
            <a:extLst>
              <a:ext uri="{FF2B5EF4-FFF2-40B4-BE49-F238E27FC236}">
                <a16:creationId xmlns:a16="http://schemas.microsoft.com/office/drawing/2014/main" id="{90044134-E5BA-C044-B2E9-DB57FB1F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9" y="3436939"/>
            <a:ext cx="388937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Chad</a:t>
            </a:r>
            <a:endParaRPr lang="en-US" altLang="en-US" sz="750" b="1"/>
          </a:p>
        </p:txBody>
      </p:sp>
      <p:sp>
        <p:nvSpPr>
          <p:cNvPr id="14479" name="Line 104">
            <a:extLst>
              <a:ext uri="{FF2B5EF4-FFF2-40B4-BE49-F238E27FC236}">
                <a16:creationId xmlns:a16="http://schemas.microsoft.com/office/drawing/2014/main" id="{E591B0D9-051D-174E-8727-87BE0ECD6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05351" y="3194050"/>
            <a:ext cx="441325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80" name="Text Box 92">
            <a:extLst>
              <a:ext uri="{FF2B5EF4-FFF2-40B4-BE49-F238E27FC236}">
                <a16:creationId xmlns:a16="http://schemas.microsoft.com/office/drawing/2014/main" id="{183968A3-2A24-A348-BCEC-C10D2365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3074989"/>
            <a:ext cx="5715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/>
              <a:t> </a:t>
            </a:r>
            <a:r>
              <a:rPr lang="en-US" altLang="en-US" sz="825" b="1"/>
              <a:t>Tom L</a:t>
            </a:r>
            <a:r>
              <a:rPr lang="en-US" altLang="en-US" sz="825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14481" name="Line 88">
            <a:extLst>
              <a:ext uri="{FF2B5EF4-FFF2-40B4-BE49-F238E27FC236}">
                <a16:creationId xmlns:a16="http://schemas.microsoft.com/office/drawing/2014/main" id="{5D3E7E77-B85F-394E-BF6B-92777E532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5125" y="3181350"/>
            <a:ext cx="23495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82" name="Text Box 51">
            <a:extLst>
              <a:ext uri="{FF2B5EF4-FFF2-40B4-BE49-F238E27FC236}">
                <a16:creationId xmlns:a16="http://schemas.microsoft.com/office/drawing/2014/main" id="{CA4C4AB2-FEBE-1A4D-A165-8A45733D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0" y="3095626"/>
            <a:ext cx="496888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Xavier</a:t>
            </a:r>
            <a:endParaRPr lang="en-US" altLang="en-US" sz="750" b="1"/>
          </a:p>
        </p:txBody>
      </p:sp>
      <p:sp>
        <p:nvSpPr>
          <p:cNvPr id="14483" name="Line 104">
            <a:extLst>
              <a:ext uri="{FF2B5EF4-FFF2-40B4-BE49-F238E27FC236}">
                <a16:creationId xmlns:a16="http://schemas.microsoft.com/office/drawing/2014/main" id="{02B3A98A-F38D-B34F-93A9-6C15B29E1D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6950" y="2906714"/>
            <a:ext cx="439738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84" name="Text Box 108">
            <a:extLst>
              <a:ext uri="{FF2B5EF4-FFF2-40B4-BE49-F238E27FC236}">
                <a16:creationId xmlns:a16="http://schemas.microsoft.com/office/drawing/2014/main" id="{E709BE27-B3E2-F14D-BEFF-6F79C756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89" y="2755901"/>
            <a:ext cx="649287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Michael</a:t>
            </a:r>
            <a:endParaRPr lang="en-US" altLang="en-US" sz="750" b="1"/>
          </a:p>
        </p:txBody>
      </p:sp>
      <p:sp>
        <p:nvSpPr>
          <p:cNvPr id="164" name="Text Box 51">
            <a:extLst>
              <a:ext uri="{FF2B5EF4-FFF2-40B4-BE49-F238E27FC236}">
                <a16:creationId xmlns:a16="http://schemas.microsoft.com/office/drawing/2014/main" id="{8B3F317D-8D3F-2648-8A10-88C7FAAA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4" y="2298701"/>
            <a:ext cx="409575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000">
                <a:solidFill>
                  <a:srgbClr val="33993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339933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25" b="1" dirty="0">
                <a:solidFill>
                  <a:schemeClr val="accent1">
                    <a:lumMod val="75000"/>
                  </a:schemeClr>
                </a:solidFill>
              </a:rPr>
              <a:t>Craig</a:t>
            </a:r>
            <a:endParaRPr lang="en-US" sz="7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486" name="Text Box 51">
            <a:extLst>
              <a:ext uri="{FF2B5EF4-FFF2-40B4-BE49-F238E27FC236}">
                <a16:creationId xmlns:a16="http://schemas.microsoft.com/office/drawing/2014/main" id="{11C23020-B471-6044-9574-3665F9B64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3270251"/>
            <a:ext cx="433388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Kirk</a:t>
            </a:r>
            <a:endParaRPr lang="en-US" altLang="en-US" sz="750" b="1"/>
          </a:p>
        </p:txBody>
      </p:sp>
      <p:sp>
        <p:nvSpPr>
          <p:cNvPr id="14487" name="Line 124">
            <a:extLst>
              <a:ext uri="{FF2B5EF4-FFF2-40B4-BE49-F238E27FC236}">
                <a16:creationId xmlns:a16="http://schemas.microsoft.com/office/drawing/2014/main" id="{681828C9-3D04-D646-B62D-C219D0B91E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48175" y="2447925"/>
            <a:ext cx="2746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88" name="Text Box 99">
            <a:extLst>
              <a:ext uri="{FF2B5EF4-FFF2-40B4-BE49-F238E27FC236}">
                <a16:creationId xmlns:a16="http://schemas.microsoft.com/office/drawing/2014/main" id="{65A0FEAA-6C31-CC45-BD2C-4D8BF709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2032000"/>
            <a:ext cx="28575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750" b="1">
                <a:solidFill>
                  <a:srgbClr val="339933"/>
                </a:solidFill>
              </a:rPr>
              <a:t>Cal</a:t>
            </a:r>
          </a:p>
        </p:txBody>
      </p:sp>
      <p:sp>
        <p:nvSpPr>
          <p:cNvPr id="14489" name="Line 97">
            <a:extLst>
              <a:ext uri="{FF2B5EF4-FFF2-40B4-BE49-F238E27FC236}">
                <a16:creationId xmlns:a16="http://schemas.microsoft.com/office/drawing/2014/main" id="{F7E4F8CD-0317-474A-951A-EEFC76FCFF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40275" y="2270125"/>
            <a:ext cx="312738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90" name="Line 24">
            <a:extLst>
              <a:ext uri="{FF2B5EF4-FFF2-40B4-BE49-F238E27FC236}">
                <a16:creationId xmlns:a16="http://schemas.microsoft.com/office/drawing/2014/main" id="{6D938033-E42B-8649-AF82-A987C4B398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6050" y="207327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91" name="Text Box 101">
            <a:extLst>
              <a:ext uri="{FF2B5EF4-FFF2-40B4-BE49-F238E27FC236}">
                <a16:creationId xmlns:a16="http://schemas.microsoft.com/office/drawing/2014/main" id="{18D81FF1-8CAE-A245-90A0-DC218168B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9" y="1917701"/>
            <a:ext cx="409575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Tyler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92" name="Line 95">
            <a:extLst>
              <a:ext uri="{FF2B5EF4-FFF2-40B4-BE49-F238E27FC236}">
                <a16:creationId xmlns:a16="http://schemas.microsoft.com/office/drawing/2014/main" id="{8386598C-A1E5-BF4E-ADAD-11C1EC355F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8750" y="2306639"/>
            <a:ext cx="1651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93" name="Text Box 101">
            <a:extLst>
              <a:ext uri="{FF2B5EF4-FFF2-40B4-BE49-F238E27FC236}">
                <a16:creationId xmlns:a16="http://schemas.microsoft.com/office/drawing/2014/main" id="{456C119E-94CB-6345-A8D7-25A210D5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6" y="2141539"/>
            <a:ext cx="544513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Xavier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94" name="Line 95">
            <a:extLst>
              <a:ext uri="{FF2B5EF4-FFF2-40B4-BE49-F238E27FC236}">
                <a16:creationId xmlns:a16="http://schemas.microsoft.com/office/drawing/2014/main" id="{DD1E76BC-97EE-C84C-BEDB-B404F4774A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99076" y="2390775"/>
            <a:ext cx="225425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95" name="Text Box 101">
            <a:extLst>
              <a:ext uri="{FF2B5EF4-FFF2-40B4-BE49-F238E27FC236}">
                <a16:creationId xmlns:a16="http://schemas.microsoft.com/office/drawing/2014/main" id="{0368809D-B8ED-BD47-9F9D-6A668C9B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2276476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Jeff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496" name="Line 19">
            <a:extLst>
              <a:ext uri="{FF2B5EF4-FFF2-40B4-BE49-F238E27FC236}">
                <a16:creationId xmlns:a16="http://schemas.microsoft.com/office/drawing/2014/main" id="{BC62719A-E7B8-FA47-A7B6-443B2748EE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78451" y="2708275"/>
            <a:ext cx="74613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97" name="Line 19">
            <a:extLst>
              <a:ext uri="{FF2B5EF4-FFF2-40B4-BE49-F238E27FC236}">
                <a16:creationId xmlns:a16="http://schemas.microsoft.com/office/drawing/2014/main" id="{721D8C23-C5E1-934C-A92B-71C28990C4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46738" y="2546351"/>
            <a:ext cx="42862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98" name="Line 19">
            <a:extLst>
              <a:ext uri="{FF2B5EF4-FFF2-40B4-BE49-F238E27FC236}">
                <a16:creationId xmlns:a16="http://schemas.microsoft.com/office/drawing/2014/main" id="{941987AB-A157-744C-92D5-8CE0A3A134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81689" y="2344738"/>
            <a:ext cx="31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499" name="Text Box 101">
            <a:extLst>
              <a:ext uri="{FF2B5EF4-FFF2-40B4-BE49-F238E27FC236}">
                <a16:creationId xmlns:a16="http://schemas.microsoft.com/office/drawing/2014/main" id="{61AED8B5-DB7E-ED4B-BB06-C874A3E7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1" y="2551114"/>
            <a:ext cx="379413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Chin</a:t>
            </a:r>
            <a:endParaRPr lang="en-US" altLang="en-US" sz="750" b="1"/>
          </a:p>
        </p:txBody>
      </p:sp>
      <p:sp>
        <p:nvSpPr>
          <p:cNvPr id="14500" name="Text Box 101">
            <a:extLst>
              <a:ext uri="{FF2B5EF4-FFF2-40B4-BE49-F238E27FC236}">
                <a16:creationId xmlns:a16="http://schemas.microsoft.com/office/drawing/2014/main" id="{5D24382A-02F8-C946-9DA0-AF9A013DB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2408239"/>
            <a:ext cx="342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Jose</a:t>
            </a:r>
            <a:endParaRPr lang="en-US" altLang="en-US" sz="750" b="1"/>
          </a:p>
        </p:txBody>
      </p:sp>
      <p:sp>
        <p:nvSpPr>
          <p:cNvPr id="14501" name="Text Box 121">
            <a:extLst>
              <a:ext uri="{FF2B5EF4-FFF2-40B4-BE49-F238E27FC236}">
                <a16:creationId xmlns:a16="http://schemas.microsoft.com/office/drawing/2014/main" id="{8BE58918-6A83-AA4F-AC65-33E8051F1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839" y="2195514"/>
            <a:ext cx="477837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Travis</a:t>
            </a:r>
            <a:endParaRPr lang="en-US" altLang="en-US" sz="750" b="1"/>
          </a:p>
        </p:txBody>
      </p:sp>
      <p:cxnSp>
        <p:nvCxnSpPr>
          <p:cNvPr id="16550" name="Straight Connector 2">
            <a:extLst>
              <a:ext uri="{FF2B5EF4-FFF2-40B4-BE49-F238E27FC236}">
                <a16:creationId xmlns:a16="http://schemas.microsoft.com/office/drawing/2014/main" id="{F5868B9B-6020-614C-BED4-EEEE913294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27888" y="3513138"/>
            <a:ext cx="1122362" cy="365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51" name="Straight Connector 9">
            <a:extLst>
              <a:ext uri="{FF2B5EF4-FFF2-40B4-BE49-F238E27FC236}">
                <a16:creationId xmlns:a16="http://schemas.microsoft.com/office/drawing/2014/main" id="{18D9F2DC-ECFB-594B-8E3D-91C6E3662D2C}"/>
              </a:ext>
            </a:extLst>
          </p:cNvPr>
          <p:cNvCxnSpPr>
            <a:cxnSpLocks noChangeShapeType="1"/>
            <a:endCxn id="14504" idx="1"/>
          </p:cNvCxnSpPr>
          <p:nvPr/>
        </p:nvCxnSpPr>
        <p:spPr bwMode="auto">
          <a:xfrm>
            <a:off x="7227889" y="3521076"/>
            <a:ext cx="1157287" cy="169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04" name="TextBox 13">
            <a:extLst>
              <a:ext uri="{FF2B5EF4-FFF2-40B4-BE49-F238E27FC236}">
                <a16:creationId xmlns:a16="http://schemas.microsoft.com/office/drawing/2014/main" id="{AB71255F-923D-3A40-B2B2-A06DC800A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176" y="3581401"/>
            <a:ext cx="600075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Bob H.</a:t>
            </a:r>
          </a:p>
        </p:txBody>
      </p:sp>
      <p:sp>
        <p:nvSpPr>
          <p:cNvPr id="14505" name="TextBox 16">
            <a:extLst>
              <a:ext uri="{FF2B5EF4-FFF2-40B4-BE49-F238E27FC236}">
                <a16:creationId xmlns:a16="http://schemas.microsoft.com/office/drawing/2014/main" id="{750AF926-6193-E543-93CD-39596CA3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3436939"/>
            <a:ext cx="563562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Richard</a:t>
            </a:r>
            <a:endParaRPr lang="en-US" altLang="en-US" sz="750" b="1"/>
          </a:p>
        </p:txBody>
      </p:sp>
      <p:cxnSp>
        <p:nvCxnSpPr>
          <p:cNvPr id="16554" name="Straight Connector 18">
            <a:extLst>
              <a:ext uri="{FF2B5EF4-FFF2-40B4-BE49-F238E27FC236}">
                <a16:creationId xmlns:a16="http://schemas.microsoft.com/office/drawing/2014/main" id="{6897BD5B-1800-4041-ACF9-8DF965B56A9B}"/>
              </a:ext>
            </a:extLst>
          </p:cNvPr>
          <p:cNvCxnSpPr>
            <a:cxnSpLocks noChangeShapeType="1"/>
            <a:stCxn id="14493" idx="1"/>
          </p:cNvCxnSpPr>
          <p:nvPr/>
        </p:nvCxnSpPr>
        <p:spPr bwMode="auto">
          <a:xfrm flipV="1">
            <a:off x="5273676" y="1917701"/>
            <a:ext cx="250825" cy="333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55" name="Straight Connector 20">
            <a:extLst>
              <a:ext uri="{FF2B5EF4-FFF2-40B4-BE49-F238E27FC236}">
                <a16:creationId xmlns:a16="http://schemas.microsoft.com/office/drawing/2014/main" id="{2FCD87AC-E85E-2A4F-A424-C97C2F837A4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45064" y="1917700"/>
            <a:ext cx="200025" cy="317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08" name="TextBox 30">
            <a:extLst>
              <a:ext uri="{FF2B5EF4-FFF2-40B4-BE49-F238E27FC236}">
                <a16:creationId xmlns:a16="http://schemas.microsoft.com/office/drawing/2014/main" id="{9D85B4CA-9B7A-2F48-ADD2-EB459B2A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1" y="1782764"/>
            <a:ext cx="512763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Mike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509" name="TextBox 2047">
            <a:extLst>
              <a:ext uri="{FF2B5EF4-FFF2-40B4-BE49-F238E27FC236}">
                <a16:creationId xmlns:a16="http://schemas.microsoft.com/office/drawing/2014/main" id="{C906B81E-943B-4A43-9B8E-7E91AA0A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9" y="1770064"/>
            <a:ext cx="625475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Guevara</a:t>
            </a:r>
          </a:p>
        </p:txBody>
      </p:sp>
      <p:cxnSp>
        <p:nvCxnSpPr>
          <p:cNvPr id="16558" name="Straight Connector 127">
            <a:extLst>
              <a:ext uri="{FF2B5EF4-FFF2-40B4-BE49-F238E27FC236}">
                <a16:creationId xmlns:a16="http://schemas.microsoft.com/office/drawing/2014/main" id="{8B910E0E-D2E6-9749-AB66-B18293AE8D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32250" y="2736850"/>
            <a:ext cx="749300" cy="158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11" name="TextBox 129">
            <a:extLst>
              <a:ext uri="{FF2B5EF4-FFF2-40B4-BE49-F238E27FC236}">
                <a16:creationId xmlns:a16="http://schemas.microsoft.com/office/drawing/2014/main" id="{CA4FB938-9CE2-2F4A-8240-73296F6D3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6" y="2808289"/>
            <a:ext cx="468313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Bob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512" name="Line 42">
            <a:extLst>
              <a:ext uri="{FF2B5EF4-FFF2-40B4-BE49-F238E27FC236}">
                <a16:creationId xmlns:a16="http://schemas.microsoft.com/office/drawing/2014/main" id="{A7DC2E0E-4026-8A4E-B283-FD521D9B41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1850" y="2174876"/>
            <a:ext cx="71755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13" name="TextBox 1">
            <a:extLst>
              <a:ext uri="{FF2B5EF4-FFF2-40B4-BE49-F238E27FC236}">
                <a16:creationId xmlns:a16="http://schemas.microsoft.com/office/drawing/2014/main" id="{D9B8C3DD-07B1-104D-954A-1D19E77E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489" y="1176339"/>
            <a:ext cx="566737" cy="34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Jeremiah</a:t>
            </a:r>
          </a:p>
        </p:txBody>
      </p:sp>
      <p:sp>
        <p:nvSpPr>
          <p:cNvPr id="14514" name="TextBox 178">
            <a:extLst>
              <a:ext uri="{FF2B5EF4-FFF2-40B4-BE49-F238E27FC236}">
                <a16:creationId xmlns:a16="http://schemas.microsoft.com/office/drawing/2014/main" id="{3EA2FF96-742D-2E47-9140-116DB83D1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1554164"/>
            <a:ext cx="56673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Cody</a:t>
            </a:r>
          </a:p>
        </p:txBody>
      </p:sp>
      <p:sp>
        <p:nvSpPr>
          <p:cNvPr id="14515" name="TextBox 179">
            <a:extLst>
              <a:ext uri="{FF2B5EF4-FFF2-40B4-BE49-F238E27FC236}">
                <a16:creationId xmlns:a16="http://schemas.microsoft.com/office/drawing/2014/main" id="{0FD666B3-15A6-F741-879E-95AAD02E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9" y="1350964"/>
            <a:ext cx="566737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Spence</a:t>
            </a:r>
          </a:p>
        </p:txBody>
      </p:sp>
      <p:sp>
        <p:nvSpPr>
          <p:cNvPr id="14516" name="TextBox 180">
            <a:extLst>
              <a:ext uri="{FF2B5EF4-FFF2-40B4-BE49-F238E27FC236}">
                <a16:creationId xmlns:a16="http://schemas.microsoft.com/office/drawing/2014/main" id="{2B8530E2-AEE4-054A-A721-1725F87E6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1808164"/>
            <a:ext cx="56673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Gabriel</a:t>
            </a:r>
          </a:p>
        </p:txBody>
      </p:sp>
      <p:sp>
        <p:nvSpPr>
          <p:cNvPr id="14517" name="TextBox 181">
            <a:extLst>
              <a:ext uri="{FF2B5EF4-FFF2-40B4-BE49-F238E27FC236}">
                <a16:creationId xmlns:a16="http://schemas.microsoft.com/office/drawing/2014/main" id="{FA18E74F-F260-A740-A27E-F65AC030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36764"/>
            <a:ext cx="56673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Michael</a:t>
            </a:r>
          </a:p>
        </p:txBody>
      </p:sp>
      <p:sp>
        <p:nvSpPr>
          <p:cNvPr id="14518" name="TextBox 182">
            <a:extLst>
              <a:ext uri="{FF2B5EF4-FFF2-40B4-BE49-F238E27FC236}">
                <a16:creationId xmlns:a16="http://schemas.microsoft.com/office/drawing/2014/main" id="{C850F70B-E37F-0B49-999A-95BE4849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014" y="2208214"/>
            <a:ext cx="566737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Brad</a:t>
            </a:r>
          </a:p>
        </p:txBody>
      </p:sp>
      <p:sp>
        <p:nvSpPr>
          <p:cNvPr id="14519" name="TextBox 183">
            <a:extLst>
              <a:ext uri="{FF2B5EF4-FFF2-40B4-BE49-F238E27FC236}">
                <a16:creationId xmlns:a16="http://schemas.microsoft.com/office/drawing/2014/main" id="{C76F947A-5284-3D4D-94F8-7614BFAF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1817689"/>
            <a:ext cx="56673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Kevin</a:t>
            </a:r>
          </a:p>
        </p:txBody>
      </p:sp>
      <p:sp>
        <p:nvSpPr>
          <p:cNvPr id="14520" name="TextBox 184">
            <a:extLst>
              <a:ext uri="{FF2B5EF4-FFF2-40B4-BE49-F238E27FC236}">
                <a16:creationId xmlns:a16="http://schemas.microsoft.com/office/drawing/2014/main" id="{7C47788B-32B6-5B40-AF3B-07C3A9B5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25" y="1651001"/>
            <a:ext cx="56673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Andrew</a:t>
            </a:r>
          </a:p>
        </p:txBody>
      </p:sp>
      <p:sp>
        <p:nvSpPr>
          <p:cNvPr id="14521" name="TextBox 185">
            <a:extLst>
              <a:ext uri="{FF2B5EF4-FFF2-40B4-BE49-F238E27FC236}">
                <a16:creationId xmlns:a16="http://schemas.microsoft.com/office/drawing/2014/main" id="{4853060D-AF8A-9D45-858D-967AD5DB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1316039"/>
            <a:ext cx="56673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Kenny</a:t>
            </a:r>
          </a:p>
        </p:txBody>
      </p:sp>
      <p:sp>
        <p:nvSpPr>
          <p:cNvPr id="14522" name="TextBox 186">
            <a:extLst>
              <a:ext uri="{FF2B5EF4-FFF2-40B4-BE49-F238E27FC236}">
                <a16:creationId xmlns:a16="http://schemas.microsoft.com/office/drawing/2014/main" id="{5721294B-D0C3-2E43-9442-6F221764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4" y="1504951"/>
            <a:ext cx="566737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Randy</a:t>
            </a:r>
          </a:p>
        </p:txBody>
      </p:sp>
      <p:sp>
        <p:nvSpPr>
          <p:cNvPr id="14523" name="Line 65">
            <a:extLst>
              <a:ext uri="{FF2B5EF4-FFF2-40B4-BE49-F238E27FC236}">
                <a16:creationId xmlns:a16="http://schemas.microsoft.com/office/drawing/2014/main" id="{BA5B7770-A1A3-D341-AF52-14692A60B1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8401" y="2771775"/>
            <a:ext cx="638175" cy="103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24" name="TextBox 189">
            <a:extLst>
              <a:ext uri="{FF2B5EF4-FFF2-40B4-BE49-F238E27FC236}">
                <a16:creationId xmlns:a16="http://schemas.microsoft.com/office/drawing/2014/main" id="{E6A7F25B-394D-2343-B9B0-8C821CACC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9" y="2674939"/>
            <a:ext cx="566737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Jason</a:t>
            </a:r>
          </a:p>
        </p:txBody>
      </p:sp>
      <p:sp>
        <p:nvSpPr>
          <p:cNvPr id="14525" name="TextBox 190">
            <a:extLst>
              <a:ext uri="{FF2B5EF4-FFF2-40B4-BE49-F238E27FC236}">
                <a16:creationId xmlns:a16="http://schemas.microsoft.com/office/drawing/2014/main" id="{B489A8C9-814D-064E-9144-AC43DB782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2984501"/>
            <a:ext cx="566738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Justin</a:t>
            </a:r>
          </a:p>
        </p:txBody>
      </p:sp>
      <p:sp>
        <p:nvSpPr>
          <p:cNvPr id="14526" name="Line 65">
            <a:extLst>
              <a:ext uri="{FF2B5EF4-FFF2-40B4-BE49-F238E27FC236}">
                <a16:creationId xmlns:a16="http://schemas.microsoft.com/office/drawing/2014/main" id="{49B3582E-9C73-AB49-889A-A0E157E6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9350" y="2927350"/>
            <a:ext cx="395288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cxnSp>
        <p:nvCxnSpPr>
          <p:cNvPr id="16575" name="Straight Connector 9">
            <a:extLst>
              <a:ext uri="{FF2B5EF4-FFF2-40B4-BE49-F238E27FC236}">
                <a16:creationId xmlns:a16="http://schemas.microsoft.com/office/drawing/2014/main" id="{9F48D32B-EF50-D84A-B297-25CBD812A59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73926" y="3486150"/>
            <a:ext cx="1743075" cy="50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28" name="TextBox 16">
            <a:extLst>
              <a:ext uri="{FF2B5EF4-FFF2-40B4-BE49-F238E27FC236}">
                <a16:creationId xmlns:a16="http://schemas.microsoft.com/office/drawing/2014/main" id="{4E49771C-663A-BA41-926C-0CA0B0732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063" y="3371851"/>
            <a:ext cx="563562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Pete</a:t>
            </a:r>
            <a:endParaRPr lang="en-US" altLang="en-US" sz="750" b="1"/>
          </a:p>
        </p:txBody>
      </p:sp>
      <p:sp>
        <p:nvSpPr>
          <p:cNvPr id="14529" name="TextBox 16">
            <a:extLst>
              <a:ext uri="{FF2B5EF4-FFF2-40B4-BE49-F238E27FC236}">
                <a16:creationId xmlns:a16="http://schemas.microsoft.com/office/drawing/2014/main" id="{C59E977E-214F-B84F-8051-9B80B5F22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263" y="3803651"/>
            <a:ext cx="563562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Richard</a:t>
            </a:r>
            <a:endParaRPr lang="en-US" altLang="en-US" sz="750" b="1"/>
          </a:p>
        </p:txBody>
      </p:sp>
      <p:cxnSp>
        <p:nvCxnSpPr>
          <p:cNvPr id="16578" name="Straight Connector 9">
            <a:extLst>
              <a:ext uri="{FF2B5EF4-FFF2-40B4-BE49-F238E27FC236}">
                <a16:creationId xmlns:a16="http://schemas.microsoft.com/office/drawing/2014/main" id="{E06DC3EA-3F5C-824B-B04F-3CC74D7458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97726" y="3522664"/>
            <a:ext cx="1554163" cy="352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31" name="Line 25">
            <a:extLst>
              <a:ext uri="{FF2B5EF4-FFF2-40B4-BE49-F238E27FC236}">
                <a16:creationId xmlns:a16="http://schemas.microsoft.com/office/drawing/2014/main" id="{AAA4EC49-CC58-C549-8747-F124B9C965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95976" y="1446213"/>
            <a:ext cx="55563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32" name="Line 19">
            <a:extLst>
              <a:ext uri="{FF2B5EF4-FFF2-40B4-BE49-F238E27FC236}">
                <a16:creationId xmlns:a16="http://schemas.microsoft.com/office/drawing/2014/main" id="{B4477685-CB78-CE4C-BE88-49599FC4E3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9764" y="1611313"/>
            <a:ext cx="79375" cy="95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33" name="Line 25">
            <a:extLst>
              <a:ext uri="{FF2B5EF4-FFF2-40B4-BE49-F238E27FC236}">
                <a16:creationId xmlns:a16="http://schemas.microsoft.com/office/drawing/2014/main" id="{A8460CAB-8560-1043-990A-676770A21D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5513" y="1406525"/>
            <a:ext cx="5080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34" name="Line 48">
            <a:extLst>
              <a:ext uri="{FF2B5EF4-FFF2-40B4-BE49-F238E27FC236}">
                <a16:creationId xmlns:a16="http://schemas.microsoft.com/office/drawing/2014/main" id="{83CBFF57-BE1D-6145-AB64-EA1006D1DD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2988" y="1722439"/>
            <a:ext cx="190500" cy="84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35" name="Text Box 49">
            <a:extLst>
              <a:ext uri="{FF2B5EF4-FFF2-40B4-BE49-F238E27FC236}">
                <a16:creationId xmlns:a16="http://schemas.microsoft.com/office/drawing/2014/main" id="{B470C04D-A269-EF49-803C-68EB0759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1570039"/>
            <a:ext cx="407988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Mike</a:t>
            </a:r>
            <a:endParaRPr lang="en-US" altLang="en-US" sz="750" b="1"/>
          </a:p>
        </p:txBody>
      </p:sp>
      <p:sp>
        <p:nvSpPr>
          <p:cNvPr id="14536" name="Text Box 49">
            <a:extLst>
              <a:ext uri="{FF2B5EF4-FFF2-40B4-BE49-F238E27FC236}">
                <a16:creationId xmlns:a16="http://schemas.microsoft.com/office/drawing/2014/main" id="{CB844D5E-63F3-034B-8E1F-E9526473E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35076"/>
            <a:ext cx="471488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Van</a:t>
            </a:r>
            <a:endParaRPr lang="en-US" altLang="en-US" sz="750" b="1"/>
          </a:p>
        </p:txBody>
      </p:sp>
      <p:sp>
        <p:nvSpPr>
          <p:cNvPr id="14537" name="Text Box 49">
            <a:extLst>
              <a:ext uri="{FF2B5EF4-FFF2-40B4-BE49-F238E27FC236}">
                <a16:creationId xmlns:a16="http://schemas.microsoft.com/office/drawing/2014/main" id="{8466052A-A063-3A4C-9156-4864C6B50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1293814"/>
            <a:ext cx="5397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Brandt</a:t>
            </a:r>
            <a:endParaRPr lang="en-US" altLang="en-US" sz="750" b="1"/>
          </a:p>
        </p:txBody>
      </p:sp>
      <p:sp>
        <p:nvSpPr>
          <p:cNvPr id="14538" name="Text Box 49">
            <a:extLst>
              <a:ext uri="{FF2B5EF4-FFF2-40B4-BE49-F238E27FC236}">
                <a16:creationId xmlns:a16="http://schemas.microsoft.com/office/drawing/2014/main" id="{D097461E-7ADD-CC48-83D4-109D689A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511301"/>
            <a:ext cx="458788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Mason</a:t>
            </a:r>
            <a:endParaRPr lang="en-US" altLang="en-US" sz="750" b="1"/>
          </a:p>
        </p:txBody>
      </p:sp>
      <p:sp>
        <p:nvSpPr>
          <p:cNvPr id="14539" name="Line 19">
            <a:extLst>
              <a:ext uri="{FF2B5EF4-FFF2-40B4-BE49-F238E27FC236}">
                <a16:creationId xmlns:a16="http://schemas.microsoft.com/office/drawing/2014/main" id="{64503AF3-BC33-384C-8C36-1919592A23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2789" y="1816100"/>
            <a:ext cx="625475" cy="668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40" name="TextBox 30">
            <a:extLst>
              <a:ext uri="{FF2B5EF4-FFF2-40B4-BE49-F238E27FC236}">
                <a16:creationId xmlns:a16="http://schemas.microsoft.com/office/drawing/2014/main" id="{903F6BB4-0C8B-0049-B866-CEE689230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693864"/>
            <a:ext cx="514350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Jim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541" name="TextBox 30">
            <a:extLst>
              <a:ext uri="{FF2B5EF4-FFF2-40B4-BE49-F238E27FC236}">
                <a16:creationId xmlns:a16="http://schemas.microsoft.com/office/drawing/2014/main" id="{1D0267FB-345D-064D-BDB1-D1C62660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1733551"/>
            <a:ext cx="512762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Joseph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542" name="Line 97">
            <a:extLst>
              <a:ext uri="{FF2B5EF4-FFF2-40B4-BE49-F238E27FC236}">
                <a16:creationId xmlns:a16="http://schemas.microsoft.com/office/drawing/2014/main" id="{CD4FEDA8-39E5-C94C-8757-A31B1FDC73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0363" y="1879600"/>
            <a:ext cx="43815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43" name="Line 97">
            <a:extLst>
              <a:ext uri="{FF2B5EF4-FFF2-40B4-BE49-F238E27FC236}">
                <a16:creationId xmlns:a16="http://schemas.microsoft.com/office/drawing/2014/main" id="{807DD4E4-5B19-0542-9F89-A3CCE8B789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1439" y="2282825"/>
            <a:ext cx="846137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44" name="TextBox 30">
            <a:extLst>
              <a:ext uri="{FF2B5EF4-FFF2-40B4-BE49-F238E27FC236}">
                <a16:creationId xmlns:a16="http://schemas.microsoft.com/office/drawing/2014/main" id="{70EEFB48-6CC9-0D41-B5E0-457DC958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2143126"/>
            <a:ext cx="512762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Aniel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545" name="TextBox 30">
            <a:extLst>
              <a:ext uri="{FF2B5EF4-FFF2-40B4-BE49-F238E27FC236}">
                <a16:creationId xmlns:a16="http://schemas.microsoft.com/office/drawing/2014/main" id="{800287A3-AAD1-CD42-B8B4-E19EF83C3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2443164"/>
            <a:ext cx="514350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339933"/>
                </a:solidFill>
              </a:rPr>
              <a:t>Corbin</a:t>
            </a:r>
            <a:endParaRPr lang="en-US" altLang="en-US" sz="750" b="1">
              <a:solidFill>
                <a:srgbClr val="339933"/>
              </a:solidFill>
            </a:endParaRPr>
          </a:p>
        </p:txBody>
      </p:sp>
      <p:sp>
        <p:nvSpPr>
          <p:cNvPr id="14546" name="Line 97">
            <a:extLst>
              <a:ext uri="{FF2B5EF4-FFF2-40B4-BE49-F238E27FC236}">
                <a16:creationId xmlns:a16="http://schemas.microsoft.com/office/drawing/2014/main" id="{BF4E9A5E-3FA6-5447-8F32-686769B962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76651" y="2560639"/>
            <a:ext cx="1057275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47" name="Line 97">
            <a:extLst>
              <a:ext uri="{FF2B5EF4-FFF2-40B4-BE49-F238E27FC236}">
                <a16:creationId xmlns:a16="http://schemas.microsoft.com/office/drawing/2014/main" id="{75E7A9AE-5689-FB4C-94C1-D540BE9206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51350" y="3498850"/>
            <a:ext cx="336550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48" name="TextBox 129">
            <a:extLst>
              <a:ext uri="{FF2B5EF4-FFF2-40B4-BE49-F238E27FC236}">
                <a16:creationId xmlns:a16="http://schemas.microsoft.com/office/drawing/2014/main" id="{407FCEEF-25EC-A54D-A19D-140F713A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6" y="3330576"/>
            <a:ext cx="466725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Craig</a:t>
            </a:r>
            <a:endParaRPr lang="en-US" altLang="en-US" sz="750" b="1"/>
          </a:p>
        </p:txBody>
      </p:sp>
      <p:sp>
        <p:nvSpPr>
          <p:cNvPr id="14549" name="TextBox 129">
            <a:extLst>
              <a:ext uri="{FF2B5EF4-FFF2-40B4-BE49-F238E27FC236}">
                <a16:creationId xmlns:a16="http://schemas.microsoft.com/office/drawing/2014/main" id="{3D358C69-2339-CA40-AED2-FD18A1D94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622676"/>
            <a:ext cx="468312" cy="219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Bob</a:t>
            </a:r>
            <a:endParaRPr lang="en-US" altLang="en-US" sz="750" b="1"/>
          </a:p>
        </p:txBody>
      </p:sp>
      <p:sp>
        <p:nvSpPr>
          <p:cNvPr id="14550" name="Line 88">
            <a:extLst>
              <a:ext uri="{FF2B5EF4-FFF2-40B4-BE49-F238E27FC236}">
                <a16:creationId xmlns:a16="http://schemas.microsoft.com/office/drawing/2014/main" id="{3C43787F-C432-DE4F-BA57-126FB82A74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7339" y="3836989"/>
            <a:ext cx="579437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51" name="TextBox 129">
            <a:extLst>
              <a:ext uri="{FF2B5EF4-FFF2-40B4-BE49-F238E27FC236}">
                <a16:creationId xmlns:a16="http://schemas.microsoft.com/office/drawing/2014/main" id="{2F5682CE-459E-DE42-B75D-38B42B3A0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4008439"/>
            <a:ext cx="468312" cy="34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25" b="1"/>
              <a:t>Robert</a:t>
            </a:r>
            <a:endParaRPr lang="en-US" altLang="en-US" sz="750" b="1"/>
          </a:p>
        </p:txBody>
      </p:sp>
      <p:sp>
        <p:nvSpPr>
          <p:cNvPr id="14552" name="Line 127">
            <a:extLst>
              <a:ext uri="{FF2B5EF4-FFF2-40B4-BE49-F238E27FC236}">
                <a16:creationId xmlns:a16="http://schemas.microsoft.com/office/drawing/2014/main" id="{B2E5875D-9856-5645-AFCC-DBEDF54446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79864" y="3730625"/>
            <a:ext cx="655637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53" name="Line 88">
            <a:extLst>
              <a:ext uri="{FF2B5EF4-FFF2-40B4-BE49-F238E27FC236}">
                <a16:creationId xmlns:a16="http://schemas.microsoft.com/office/drawing/2014/main" id="{8353674F-130F-AF45-9FD4-04857EB8CE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75050" y="3538539"/>
            <a:ext cx="717550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54" name="Text Box 51">
            <a:extLst>
              <a:ext uri="{FF2B5EF4-FFF2-40B4-BE49-F238E27FC236}">
                <a16:creationId xmlns:a16="http://schemas.microsoft.com/office/drawing/2014/main" id="{2E45B058-31D4-B04A-B89C-3FBD9FA4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4" y="3432176"/>
            <a:ext cx="433387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Phil</a:t>
            </a:r>
            <a:endParaRPr lang="en-US" altLang="en-US" sz="750" b="1"/>
          </a:p>
        </p:txBody>
      </p:sp>
      <p:sp>
        <p:nvSpPr>
          <p:cNvPr id="14555" name="Text Box 51">
            <a:extLst>
              <a:ext uri="{FF2B5EF4-FFF2-40B4-BE49-F238E27FC236}">
                <a16:creationId xmlns:a16="http://schemas.microsoft.com/office/drawing/2014/main" id="{68429A06-D87F-D547-8545-281E0A7F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5" y="3562351"/>
            <a:ext cx="433388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Jason</a:t>
            </a:r>
            <a:endParaRPr lang="en-US" altLang="en-US" sz="750" b="1"/>
          </a:p>
        </p:txBody>
      </p:sp>
      <p:sp>
        <p:nvSpPr>
          <p:cNvPr id="14556" name="Line 127">
            <a:extLst>
              <a:ext uri="{FF2B5EF4-FFF2-40B4-BE49-F238E27FC236}">
                <a16:creationId xmlns:a16="http://schemas.microsoft.com/office/drawing/2014/main" id="{B502E689-FF5B-3345-8F9B-38F1E726B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2189" y="3717926"/>
            <a:ext cx="16668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57" name="Text Box 134">
            <a:extLst>
              <a:ext uri="{FF2B5EF4-FFF2-40B4-BE49-F238E27FC236}">
                <a16:creationId xmlns:a16="http://schemas.microsoft.com/office/drawing/2014/main" id="{67962582-8BE0-2E48-A33B-CEB39DA39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4327526"/>
            <a:ext cx="528638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Tom</a:t>
            </a:r>
            <a:endParaRPr lang="en-US" altLang="en-US" sz="750" b="1"/>
          </a:p>
        </p:txBody>
      </p:sp>
      <p:sp>
        <p:nvSpPr>
          <p:cNvPr id="14558" name="Line 75">
            <a:extLst>
              <a:ext uri="{FF2B5EF4-FFF2-40B4-BE49-F238E27FC236}">
                <a16:creationId xmlns:a16="http://schemas.microsoft.com/office/drawing/2014/main" id="{6906B661-B583-214A-B1DD-EDFC09316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8951" y="4267201"/>
            <a:ext cx="3175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59" name="Line 25">
            <a:extLst>
              <a:ext uri="{FF2B5EF4-FFF2-40B4-BE49-F238E27FC236}">
                <a16:creationId xmlns:a16="http://schemas.microsoft.com/office/drawing/2014/main" id="{814D0EA9-B0D5-4548-A820-B9EA3E04DF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6214" y="4268789"/>
            <a:ext cx="325437" cy="1068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60" name="Text Box 44">
            <a:extLst>
              <a:ext uri="{FF2B5EF4-FFF2-40B4-BE49-F238E27FC236}">
                <a16:creationId xmlns:a16="http://schemas.microsoft.com/office/drawing/2014/main" id="{88626430-6851-9949-A64C-EC86E2A2A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5299076"/>
            <a:ext cx="4572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>
                <a:solidFill>
                  <a:srgbClr val="006600"/>
                </a:solidFill>
              </a:rPr>
              <a:t>Mark</a:t>
            </a:r>
          </a:p>
        </p:txBody>
      </p:sp>
      <p:sp>
        <p:nvSpPr>
          <p:cNvPr id="14561" name="Text Box 44">
            <a:extLst>
              <a:ext uri="{FF2B5EF4-FFF2-40B4-BE49-F238E27FC236}">
                <a16:creationId xmlns:a16="http://schemas.microsoft.com/office/drawing/2014/main" id="{DD3FC79C-AAB4-A14D-8063-661AF774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38" y="5332414"/>
            <a:ext cx="4572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Pat</a:t>
            </a:r>
          </a:p>
        </p:txBody>
      </p:sp>
      <p:sp>
        <p:nvSpPr>
          <p:cNvPr id="14562" name="Text Box 44">
            <a:extLst>
              <a:ext uri="{FF2B5EF4-FFF2-40B4-BE49-F238E27FC236}">
                <a16:creationId xmlns:a16="http://schemas.microsoft.com/office/drawing/2014/main" id="{071378E8-EA35-F941-BF6B-82E6F34D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5570539"/>
            <a:ext cx="45720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Eric</a:t>
            </a:r>
          </a:p>
        </p:txBody>
      </p:sp>
      <p:sp>
        <p:nvSpPr>
          <p:cNvPr id="14563" name="Text Box 44">
            <a:extLst>
              <a:ext uri="{FF2B5EF4-FFF2-40B4-BE49-F238E27FC236}">
                <a16:creationId xmlns:a16="http://schemas.microsoft.com/office/drawing/2014/main" id="{4D6DD3F1-E57B-9F48-B1CF-88CE6ED7E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5680076"/>
            <a:ext cx="4572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Steven</a:t>
            </a:r>
          </a:p>
        </p:txBody>
      </p:sp>
      <p:sp>
        <p:nvSpPr>
          <p:cNvPr id="14564" name="Text Box 44">
            <a:extLst>
              <a:ext uri="{FF2B5EF4-FFF2-40B4-BE49-F238E27FC236}">
                <a16:creationId xmlns:a16="http://schemas.microsoft.com/office/drawing/2014/main" id="{F174BCAA-F81D-9D48-8290-449C3CFA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2398714"/>
            <a:ext cx="4572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Bob B.</a:t>
            </a:r>
          </a:p>
        </p:txBody>
      </p:sp>
      <p:sp>
        <p:nvSpPr>
          <p:cNvPr id="14565" name="Text Box 121">
            <a:extLst>
              <a:ext uri="{FF2B5EF4-FFF2-40B4-BE49-F238E27FC236}">
                <a16:creationId xmlns:a16="http://schemas.microsoft.com/office/drawing/2014/main" id="{A45542D7-692E-C94C-BD4B-D92E394F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25" y="5470526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John</a:t>
            </a:r>
            <a:endParaRPr lang="en-US" altLang="en-US" sz="750" b="1"/>
          </a:p>
        </p:txBody>
      </p:sp>
      <p:sp>
        <p:nvSpPr>
          <p:cNvPr id="14566" name="Text Box 121">
            <a:extLst>
              <a:ext uri="{FF2B5EF4-FFF2-40B4-BE49-F238E27FC236}">
                <a16:creationId xmlns:a16="http://schemas.microsoft.com/office/drawing/2014/main" id="{1B497555-B08C-FF4A-8F6F-EF54EA0F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5645151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Jason</a:t>
            </a:r>
            <a:endParaRPr lang="en-US" altLang="en-US" sz="750" b="1"/>
          </a:p>
        </p:txBody>
      </p:sp>
      <p:sp>
        <p:nvSpPr>
          <p:cNvPr id="14567" name="Line 25">
            <a:extLst>
              <a:ext uri="{FF2B5EF4-FFF2-40B4-BE49-F238E27FC236}">
                <a16:creationId xmlns:a16="http://schemas.microsoft.com/office/drawing/2014/main" id="{5D92CB43-F19D-6F48-900B-1296F7A5E6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9688" y="5437188"/>
            <a:ext cx="500062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68" name="Line 25">
            <a:extLst>
              <a:ext uri="{FF2B5EF4-FFF2-40B4-BE49-F238E27FC236}">
                <a16:creationId xmlns:a16="http://schemas.microsoft.com/office/drawing/2014/main" id="{88A0D8EB-433A-8E4B-B618-5EFC95D86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0700" y="5456239"/>
            <a:ext cx="350838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69" name="Line 25">
            <a:extLst>
              <a:ext uri="{FF2B5EF4-FFF2-40B4-BE49-F238E27FC236}">
                <a16:creationId xmlns:a16="http://schemas.microsoft.com/office/drawing/2014/main" id="{1E565693-6291-D34D-9238-18C7B09474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2564" y="5435601"/>
            <a:ext cx="333375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0" name="Line 25">
            <a:extLst>
              <a:ext uri="{FF2B5EF4-FFF2-40B4-BE49-F238E27FC236}">
                <a16:creationId xmlns:a16="http://schemas.microsoft.com/office/drawing/2014/main" id="{DDBF85BC-672F-F143-A666-CEEC920D5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6575" y="5453064"/>
            <a:ext cx="831850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1" name="Line 25">
            <a:extLst>
              <a:ext uri="{FF2B5EF4-FFF2-40B4-BE49-F238E27FC236}">
                <a16:creationId xmlns:a16="http://schemas.microsoft.com/office/drawing/2014/main" id="{FB697668-5510-D943-9C96-6A7DD6F43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1501" y="5429251"/>
            <a:ext cx="874713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2" name="Line 25">
            <a:extLst>
              <a:ext uri="{FF2B5EF4-FFF2-40B4-BE49-F238E27FC236}">
                <a16:creationId xmlns:a16="http://schemas.microsoft.com/office/drawing/2014/main" id="{94EFC4EF-CA7F-574E-9BCB-B567CD831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6576" y="5456239"/>
            <a:ext cx="17463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3" name="Line 81">
            <a:extLst>
              <a:ext uri="{FF2B5EF4-FFF2-40B4-BE49-F238E27FC236}">
                <a16:creationId xmlns:a16="http://schemas.microsoft.com/office/drawing/2014/main" id="{25E4D493-430F-FC43-8640-88B154EA22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901" y="4551364"/>
            <a:ext cx="144463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4" name="Text Box 85">
            <a:extLst>
              <a:ext uri="{FF2B5EF4-FFF2-40B4-BE49-F238E27FC236}">
                <a16:creationId xmlns:a16="http://schemas.microsoft.com/office/drawing/2014/main" id="{BAE59786-4B67-104F-8FAB-4A22E7E5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4729164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Brad</a:t>
            </a:r>
            <a:endParaRPr lang="en-US" altLang="en-US" sz="750" b="1"/>
          </a:p>
        </p:txBody>
      </p:sp>
      <p:sp>
        <p:nvSpPr>
          <p:cNvPr id="14575" name="Line 81">
            <a:extLst>
              <a:ext uri="{FF2B5EF4-FFF2-40B4-BE49-F238E27FC236}">
                <a16:creationId xmlns:a16="http://schemas.microsoft.com/office/drawing/2014/main" id="{85B0435A-C97E-6F45-8400-B81E0E22AA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9289" y="4868864"/>
            <a:ext cx="649287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6" name="Line 81">
            <a:extLst>
              <a:ext uri="{FF2B5EF4-FFF2-40B4-BE49-F238E27FC236}">
                <a16:creationId xmlns:a16="http://schemas.microsoft.com/office/drawing/2014/main" id="{7BF77E78-EB6B-8E4B-A9E3-3CD06985E0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1213" y="4870451"/>
            <a:ext cx="468312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7" name="Line 81">
            <a:extLst>
              <a:ext uri="{FF2B5EF4-FFF2-40B4-BE49-F238E27FC236}">
                <a16:creationId xmlns:a16="http://schemas.microsoft.com/office/drawing/2014/main" id="{7EC3388D-0D36-B34E-9ECC-328EF1CD6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2664" y="4849813"/>
            <a:ext cx="295275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8" name="Line 81">
            <a:extLst>
              <a:ext uri="{FF2B5EF4-FFF2-40B4-BE49-F238E27FC236}">
                <a16:creationId xmlns:a16="http://schemas.microsoft.com/office/drawing/2014/main" id="{DCAFDC5D-017C-E940-8B6E-043607076D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89526" y="4837113"/>
            <a:ext cx="125413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79" name="Line 81">
            <a:extLst>
              <a:ext uri="{FF2B5EF4-FFF2-40B4-BE49-F238E27FC236}">
                <a16:creationId xmlns:a16="http://schemas.microsoft.com/office/drawing/2014/main" id="{26C15820-C863-A241-BD9A-442C49A743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94289" y="4889500"/>
            <a:ext cx="300037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80" name="Text Box 85">
            <a:extLst>
              <a:ext uri="{FF2B5EF4-FFF2-40B4-BE49-F238E27FC236}">
                <a16:creationId xmlns:a16="http://schemas.microsoft.com/office/drawing/2014/main" id="{C928129A-C51D-0B43-9B92-D3867FD1C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5014914"/>
            <a:ext cx="4000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Jeff</a:t>
            </a:r>
            <a:endParaRPr lang="en-US" altLang="en-US" sz="750" b="1"/>
          </a:p>
        </p:txBody>
      </p:sp>
      <p:sp>
        <p:nvSpPr>
          <p:cNvPr id="14581" name="Text Box 85">
            <a:extLst>
              <a:ext uri="{FF2B5EF4-FFF2-40B4-BE49-F238E27FC236}">
                <a16:creationId xmlns:a16="http://schemas.microsoft.com/office/drawing/2014/main" id="{626E220C-EF79-2741-B81F-98D51751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5067301"/>
            <a:ext cx="400050" cy="5365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825" b="1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Salty</a:t>
            </a:r>
            <a:endParaRPr lang="en-US" altLang="en-US" sz="750" b="1"/>
          </a:p>
        </p:txBody>
      </p:sp>
      <p:sp>
        <p:nvSpPr>
          <p:cNvPr id="14582" name="Text Box 85">
            <a:extLst>
              <a:ext uri="{FF2B5EF4-FFF2-40B4-BE49-F238E27FC236}">
                <a16:creationId xmlns:a16="http://schemas.microsoft.com/office/drawing/2014/main" id="{E84671BE-ECD5-8044-8193-B0FC6B80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5464176"/>
            <a:ext cx="501650" cy="219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David</a:t>
            </a:r>
            <a:endParaRPr lang="en-US" altLang="en-US" sz="750" b="1"/>
          </a:p>
        </p:txBody>
      </p:sp>
      <p:sp>
        <p:nvSpPr>
          <p:cNvPr id="14583" name="Text Box 85">
            <a:extLst>
              <a:ext uri="{FF2B5EF4-FFF2-40B4-BE49-F238E27FC236}">
                <a16:creationId xmlns:a16="http://schemas.microsoft.com/office/drawing/2014/main" id="{655A8DA4-2F3E-484D-9270-7C0662D70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5095876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Scott</a:t>
            </a:r>
            <a:endParaRPr lang="en-US" altLang="en-US" sz="750" b="1"/>
          </a:p>
        </p:txBody>
      </p:sp>
      <p:sp>
        <p:nvSpPr>
          <p:cNvPr id="14584" name="Text Box 85">
            <a:extLst>
              <a:ext uri="{FF2B5EF4-FFF2-40B4-BE49-F238E27FC236}">
                <a16:creationId xmlns:a16="http://schemas.microsoft.com/office/drawing/2014/main" id="{28F3FA99-A136-184A-8535-C0DB6505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5318126"/>
            <a:ext cx="40005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825" b="1"/>
              <a:t>Chin</a:t>
            </a:r>
            <a:endParaRPr lang="en-US" altLang="en-US" sz="750" b="1"/>
          </a:p>
        </p:txBody>
      </p:sp>
      <p:sp>
        <p:nvSpPr>
          <p:cNvPr id="14585" name="TextBox 12">
            <a:extLst>
              <a:ext uri="{FF2B5EF4-FFF2-40B4-BE49-F238E27FC236}">
                <a16:creationId xmlns:a16="http://schemas.microsoft.com/office/drawing/2014/main" id="{0D27BD38-9993-7D4D-A178-D7575D15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4" y="5151439"/>
            <a:ext cx="1355725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C00000"/>
                </a:solidFill>
              </a:rPr>
              <a:t>-Multiple reproduction (red)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>
                <a:solidFill>
                  <a:srgbClr val="006600"/>
                </a:solidFill>
              </a:rPr>
              <a:t>-Surrogate Timothies (green)</a:t>
            </a:r>
          </a:p>
        </p:txBody>
      </p:sp>
      <p:sp>
        <p:nvSpPr>
          <p:cNvPr id="14586" name="Line 42">
            <a:extLst>
              <a:ext uri="{FF2B5EF4-FFF2-40B4-BE49-F238E27FC236}">
                <a16:creationId xmlns:a16="http://schemas.microsoft.com/office/drawing/2014/main" id="{26816377-8895-BC4D-AD0F-D648F9F8D0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8838" y="1455738"/>
            <a:ext cx="78740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87" name="Line 42">
            <a:extLst>
              <a:ext uri="{FF2B5EF4-FFF2-40B4-BE49-F238E27FC236}">
                <a16:creationId xmlns:a16="http://schemas.microsoft.com/office/drawing/2014/main" id="{852404C5-BE8E-7B43-AFFE-FB4B3964CC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2651" y="1654176"/>
            <a:ext cx="796925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88" name="Line 42">
            <a:extLst>
              <a:ext uri="{FF2B5EF4-FFF2-40B4-BE49-F238E27FC236}">
                <a16:creationId xmlns:a16="http://schemas.microsoft.com/office/drawing/2014/main" id="{7E2CF78F-A11B-8E4B-9EB1-51E171B12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3600" y="2332038"/>
            <a:ext cx="814388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89" name="Line 42">
            <a:extLst>
              <a:ext uri="{FF2B5EF4-FFF2-40B4-BE49-F238E27FC236}">
                <a16:creationId xmlns:a16="http://schemas.microsoft.com/office/drawing/2014/main" id="{763575D6-1D99-2A44-9AC5-61EA7AE922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1063" y="1920876"/>
            <a:ext cx="830262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90" name="Line 42">
            <a:extLst>
              <a:ext uri="{FF2B5EF4-FFF2-40B4-BE49-F238E27FC236}">
                <a16:creationId xmlns:a16="http://schemas.microsoft.com/office/drawing/2014/main" id="{5C2A546F-5CC5-374E-9295-7ACF57359F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7726" y="1789113"/>
            <a:ext cx="830263" cy="72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91" name="Line 42">
            <a:extLst>
              <a:ext uri="{FF2B5EF4-FFF2-40B4-BE49-F238E27FC236}">
                <a16:creationId xmlns:a16="http://schemas.microsoft.com/office/drawing/2014/main" id="{18983FB0-6CE8-AD4C-90F1-68EF95013F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2964" y="1354138"/>
            <a:ext cx="168275" cy="113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92" name="Line 42">
            <a:extLst>
              <a:ext uri="{FF2B5EF4-FFF2-40B4-BE49-F238E27FC236}">
                <a16:creationId xmlns:a16="http://schemas.microsoft.com/office/drawing/2014/main" id="{68572872-987C-D84E-ACF7-19BC5C2366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5501" y="1497014"/>
            <a:ext cx="271463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93" name="Line 42">
            <a:extLst>
              <a:ext uri="{FF2B5EF4-FFF2-40B4-BE49-F238E27FC236}">
                <a16:creationId xmlns:a16="http://schemas.microsoft.com/office/drawing/2014/main" id="{D8510B77-C52C-534B-95EC-E52AEF0176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8675" y="1717675"/>
            <a:ext cx="300038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  <p:sp>
        <p:nvSpPr>
          <p:cNvPr id="14594" name="Line 42">
            <a:extLst>
              <a:ext uri="{FF2B5EF4-FFF2-40B4-BE49-F238E27FC236}">
                <a16:creationId xmlns:a16="http://schemas.microsoft.com/office/drawing/2014/main" id="{2F982ADB-666A-6D42-9A1A-CC1B390EA1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963738"/>
            <a:ext cx="32385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71588766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1041</Words>
  <Application>Microsoft Office PowerPoint</Application>
  <PresentationFormat>Widescreen</PresentationFormat>
  <Paragraphs>329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Gallery</vt:lpstr>
      <vt:lpstr>Abiding in Christ</vt:lpstr>
      <vt:lpstr>John 15 </vt:lpstr>
      <vt:lpstr>John 15:5 NKJV </vt:lpstr>
      <vt:lpstr>How do you abide?  John 13, 14 &amp; 15</vt:lpstr>
      <vt:lpstr>Love Jesus (dependence)</vt:lpstr>
      <vt:lpstr>Abide   </vt:lpstr>
      <vt:lpstr>PowerPoint Presentation</vt:lpstr>
      <vt:lpstr>PowerPoint Presentation</vt:lpstr>
      <vt:lpstr>PowerPoint Presentation</vt:lpstr>
      <vt:lpstr>Love others</vt:lpstr>
      <vt:lpstr>The Spirit &amp; Abiding</vt:lpstr>
      <vt:lpstr>The Spirit &amp; Abiding</vt:lpstr>
      <vt:lpstr>“I was doing it all wrong; I was chasing fruit when I should have been abiding!”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Abide</dc:title>
  <dc:creator>Sam Tishler</dc:creator>
  <cp:lastModifiedBy>Dana Shelton</cp:lastModifiedBy>
  <cp:revision>139</cp:revision>
  <cp:lastPrinted>2022-06-18T18:18:19Z</cp:lastPrinted>
  <dcterms:created xsi:type="dcterms:W3CDTF">2021-04-23T14:54:58Z</dcterms:created>
  <dcterms:modified xsi:type="dcterms:W3CDTF">2022-06-30T18:37:18Z</dcterms:modified>
</cp:coreProperties>
</file>