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762"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FCE77C7-C488-48A4-8754-C8FFF04FD039}"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CE77C7-C488-48A4-8754-C8FFF04FD03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CE77C7-C488-48A4-8754-C8FFF04FD03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CE77C7-C488-48A4-8754-C8FFF04FD03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CE77C7-C488-48A4-8754-C8FFF04FD039}"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CE77C7-C488-48A4-8754-C8FFF04FD03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CE77C7-C488-48A4-8754-C8FFF04FD0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CE77C7-C488-48A4-8754-C8FFF04FD0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CE77C7-C488-48A4-8754-C8FFF04FD039}"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CE77C7-C488-48A4-8754-C8FFF04FD0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AC15C9E9-1975-41E5-9085-391C0106DDB1}" type="datetimeFigureOut">
              <a:rPr lang="en-US" smtClean="0"/>
              <a:pPr/>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CE77C7-C488-48A4-8754-C8FFF04FD039}"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15C9E9-1975-41E5-9085-391C0106DDB1}" type="datetimeFigureOut">
              <a:rPr lang="en-US" smtClean="0"/>
              <a:pPr/>
              <a:t>6/5/2023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FCE77C7-C488-48A4-8754-C8FFF04FD039}"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04800"/>
            <a:ext cx="7406640" cy="304800"/>
          </a:xfrm>
        </p:spPr>
        <p:txBody>
          <a:bodyPr>
            <a:noAutofit/>
          </a:bodyPr>
          <a:lstStyle/>
          <a:p>
            <a:pPr algn="ctr"/>
            <a:r>
              <a:rPr lang="en-US" sz="2400" b="1" dirty="0">
                <a:latin typeface="Arial Narrow" pitchFamily="34" charset="0"/>
              </a:rPr>
              <a:t>Marriage – Spiritual Intimacy</a:t>
            </a:r>
          </a:p>
        </p:txBody>
      </p:sp>
      <p:sp>
        <p:nvSpPr>
          <p:cNvPr id="3" name="Subtitle 2"/>
          <p:cNvSpPr>
            <a:spLocks noGrp="1"/>
          </p:cNvSpPr>
          <p:nvPr>
            <p:ph type="subTitle" idx="1"/>
          </p:nvPr>
        </p:nvSpPr>
        <p:spPr>
          <a:xfrm>
            <a:off x="1447800" y="1447800"/>
            <a:ext cx="7406640" cy="914400"/>
          </a:xfrm>
        </p:spPr>
        <p:txBody>
          <a:bodyPr>
            <a:noAutofit/>
          </a:bodyPr>
          <a:lstStyle/>
          <a:p>
            <a:r>
              <a:rPr lang="en-US" sz="2000" b="1" u="sng" dirty="0">
                <a:latin typeface="Arial Narrow" pitchFamily="34" charset="0"/>
              </a:rPr>
              <a:t>John 17:3</a:t>
            </a:r>
            <a:endParaRPr lang="en-US" sz="2000" b="1" u="sng" baseline="30000" dirty="0">
              <a:latin typeface="Arial Narrow" pitchFamily="34" charset="0"/>
            </a:endParaRPr>
          </a:p>
          <a:p>
            <a:r>
              <a:rPr lang="en-US" sz="2000" dirty="0">
                <a:latin typeface="Arial Narrow" pitchFamily="34" charset="0"/>
              </a:rPr>
              <a:t>And this is eternal life, that they may know You, the only true God, and Jesus Christ whom You have sent.</a:t>
            </a:r>
          </a:p>
          <a:p>
            <a:pPr>
              <a:buFont typeface="Arial" pitchFamily="34" charset="0"/>
              <a:buChar char="•"/>
            </a:pPr>
            <a:endParaRPr lang="en-US" sz="2000" dirty="0">
              <a:latin typeface="Arial Narrow" pitchFamily="34" charset="0"/>
            </a:endParaRPr>
          </a:p>
        </p:txBody>
      </p:sp>
      <p:sp>
        <p:nvSpPr>
          <p:cNvPr id="5" name="TextBox 4"/>
          <p:cNvSpPr txBox="1"/>
          <p:nvPr/>
        </p:nvSpPr>
        <p:spPr>
          <a:xfrm>
            <a:off x="1447800" y="4495800"/>
            <a:ext cx="7162800" cy="1323439"/>
          </a:xfrm>
          <a:prstGeom prst="rect">
            <a:avLst/>
          </a:prstGeom>
          <a:noFill/>
        </p:spPr>
        <p:txBody>
          <a:bodyPr wrap="square" rtlCol="0">
            <a:spAutoFit/>
          </a:bodyPr>
          <a:lstStyle/>
          <a:p>
            <a:r>
              <a:rPr lang="en-US" sz="2000" b="1" u="sng" dirty="0">
                <a:latin typeface="Arial Narrow" pitchFamily="34" charset="0"/>
              </a:rPr>
              <a:t>Romans 15:13 </a:t>
            </a:r>
          </a:p>
          <a:p>
            <a:endParaRPr lang="en-US" sz="2000" dirty="0">
              <a:latin typeface="Arial Narrow" pitchFamily="34" charset="0"/>
            </a:endParaRPr>
          </a:p>
          <a:p>
            <a:r>
              <a:rPr lang="en-US" sz="2000" dirty="0">
                <a:latin typeface="Arial Narrow" pitchFamily="34" charset="0"/>
              </a:rPr>
              <a:t>May the God of hope fill you with all joy and peace as you trust in him, so that you may overflow with hope by the power of the Holy Spirit.</a:t>
            </a:r>
          </a:p>
        </p:txBody>
      </p:sp>
      <p:sp>
        <p:nvSpPr>
          <p:cNvPr id="6" name="TextBox 5"/>
          <p:cNvSpPr txBox="1"/>
          <p:nvPr/>
        </p:nvSpPr>
        <p:spPr>
          <a:xfrm>
            <a:off x="1447800" y="3048000"/>
            <a:ext cx="7239000" cy="707886"/>
          </a:xfrm>
          <a:prstGeom prst="rect">
            <a:avLst/>
          </a:prstGeom>
          <a:noFill/>
        </p:spPr>
        <p:txBody>
          <a:bodyPr wrap="square" rtlCol="0">
            <a:spAutoFit/>
          </a:bodyPr>
          <a:lstStyle/>
          <a:p>
            <a:r>
              <a:rPr lang="en-US" sz="2000" b="1" u="sng" dirty="0">
                <a:latin typeface="Arial Narrow" pitchFamily="34" charset="0"/>
              </a:rPr>
              <a:t>Focus on the Family </a:t>
            </a:r>
            <a:r>
              <a:rPr lang="en-US" sz="2000" dirty="0">
                <a:latin typeface="Arial Narrow" pitchFamily="34" charset="0"/>
              </a:rPr>
              <a:t>– “Emotional and physical attraction is what drew you together, but the spiritual connection is what keeps you together.”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447800" y="304800"/>
            <a:ext cx="7406640" cy="304800"/>
          </a:xfrm>
        </p:spPr>
        <p:txBody>
          <a:bodyPr>
            <a:noAutofit/>
          </a:bodyPr>
          <a:lstStyle/>
          <a:p>
            <a:pPr algn="ctr"/>
            <a:r>
              <a:rPr lang="en-US" sz="2400" b="1" dirty="0">
                <a:latin typeface="Arial Narrow" pitchFamily="34" charset="0"/>
              </a:rPr>
              <a:t>Marriage – Spiritual Intimacy</a:t>
            </a:r>
          </a:p>
        </p:txBody>
      </p:sp>
      <p:sp>
        <p:nvSpPr>
          <p:cNvPr id="5" name="TextBox 4"/>
          <p:cNvSpPr txBox="1"/>
          <p:nvPr/>
        </p:nvSpPr>
        <p:spPr>
          <a:xfrm>
            <a:off x="1524000" y="762000"/>
            <a:ext cx="6858000" cy="400110"/>
          </a:xfrm>
          <a:prstGeom prst="rect">
            <a:avLst/>
          </a:prstGeom>
          <a:noFill/>
        </p:spPr>
        <p:txBody>
          <a:bodyPr wrap="square" rtlCol="0">
            <a:spAutoFit/>
          </a:bodyPr>
          <a:lstStyle/>
          <a:p>
            <a:pPr algn="ctr"/>
            <a:r>
              <a:rPr lang="en-US" sz="2000" b="1" u="sng" dirty="0">
                <a:latin typeface="Arial Narrow" pitchFamily="34" charset="0"/>
              </a:rPr>
              <a:t>Value of the Word</a:t>
            </a:r>
          </a:p>
        </p:txBody>
      </p:sp>
      <p:sp>
        <p:nvSpPr>
          <p:cNvPr id="6" name="TextBox 5"/>
          <p:cNvSpPr txBox="1"/>
          <p:nvPr/>
        </p:nvSpPr>
        <p:spPr>
          <a:xfrm>
            <a:off x="1447800" y="1219200"/>
            <a:ext cx="7239000" cy="1938992"/>
          </a:xfrm>
          <a:prstGeom prst="rect">
            <a:avLst/>
          </a:prstGeom>
          <a:noFill/>
        </p:spPr>
        <p:txBody>
          <a:bodyPr wrap="square" rtlCol="0">
            <a:spAutoFit/>
          </a:bodyPr>
          <a:lstStyle/>
          <a:p>
            <a:pPr algn="just"/>
            <a:r>
              <a:rPr lang="en-US" sz="2000" b="1" u="sng" dirty="0">
                <a:latin typeface="Arial Narrow" pitchFamily="34" charset="0"/>
              </a:rPr>
              <a:t>Isaiah 55:10-11</a:t>
            </a:r>
          </a:p>
          <a:p>
            <a:pPr algn="just"/>
            <a:r>
              <a:rPr lang="en-US" sz="2000" dirty="0">
                <a:latin typeface="Arial Narrow" pitchFamily="34" charset="0"/>
              </a:rPr>
              <a:t>As the rain and the snow come down from heaven, and do not return to it without watering the earth and making it bud and flourish, so that it yields seed for the sower and bread for the eater, so is my word that goes out from my mouth: It will not return to me empty, but will accomplish what I desire and achieve the purpose for which I sent it.</a:t>
            </a:r>
          </a:p>
        </p:txBody>
      </p:sp>
      <p:sp>
        <p:nvSpPr>
          <p:cNvPr id="7" name="TextBox 6"/>
          <p:cNvSpPr txBox="1"/>
          <p:nvPr/>
        </p:nvSpPr>
        <p:spPr>
          <a:xfrm>
            <a:off x="1524000" y="3200400"/>
            <a:ext cx="7162800" cy="1323439"/>
          </a:xfrm>
          <a:prstGeom prst="rect">
            <a:avLst/>
          </a:prstGeom>
          <a:noFill/>
        </p:spPr>
        <p:txBody>
          <a:bodyPr wrap="square" rtlCol="0">
            <a:spAutoFit/>
          </a:bodyPr>
          <a:lstStyle/>
          <a:p>
            <a:pPr algn="just"/>
            <a:r>
              <a:rPr lang="en-US" sz="2000" b="1" u="sng" dirty="0">
                <a:latin typeface="Arial Narrow" pitchFamily="34" charset="0"/>
              </a:rPr>
              <a:t>Hebrews 4:12</a:t>
            </a:r>
          </a:p>
          <a:p>
            <a:pPr algn="just"/>
            <a:r>
              <a:rPr lang="en-US" sz="2000" dirty="0">
                <a:latin typeface="Arial Narrow" pitchFamily="34" charset="0"/>
              </a:rPr>
              <a:t>For the word of God is alive and active. Sharper than any double-edged sword, it penetrates even to dividing soul and spirit, joints and marrow; it judges the thoughts and attitudes of the heart.</a:t>
            </a:r>
          </a:p>
        </p:txBody>
      </p:sp>
      <p:sp>
        <p:nvSpPr>
          <p:cNvPr id="8" name="TextBox 7"/>
          <p:cNvSpPr txBox="1"/>
          <p:nvPr/>
        </p:nvSpPr>
        <p:spPr>
          <a:xfrm>
            <a:off x="1524000" y="4572000"/>
            <a:ext cx="6934200" cy="707886"/>
          </a:xfrm>
          <a:prstGeom prst="rect">
            <a:avLst/>
          </a:prstGeom>
          <a:noFill/>
        </p:spPr>
        <p:txBody>
          <a:bodyPr wrap="square" rtlCol="0">
            <a:spAutoFit/>
          </a:bodyPr>
          <a:lstStyle/>
          <a:p>
            <a:pPr algn="just"/>
            <a:r>
              <a:rPr lang="en-US" sz="2000" b="1" u="sng" dirty="0">
                <a:latin typeface="Arial Narrow" pitchFamily="34" charset="0"/>
              </a:rPr>
              <a:t>Matthew 24:35</a:t>
            </a:r>
          </a:p>
          <a:p>
            <a:pPr algn="just"/>
            <a:r>
              <a:rPr lang="en-US" sz="2000" dirty="0">
                <a:latin typeface="Arial Narrow" pitchFamily="34" charset="0"/>
              </a:rPr>
              <a:t>Heaven and earth will pass away, but my words will never pass away.</a:t>
            </a:r>
          </a:p>
        </p:txBody>
      </p:sp>
      <p:sp>
        <p:nvSpPr>
          <p:cNvPr id="9" name="TextBox 8"/>
          <p:cNvSpPr txBox="1"/>
          <p:nvPr/>
        </p:nvSpPr>
        <p:spPr>
          <a:xfrm>
            <a:off x="1524000" y="5410200"/>
            <a:ext cx="6781800" cy="1323439"/>
          </a:xfrm>
          <a:prstGeom prst="rect">
            <a:avLst/>
          </a:prstGeom>
          <a:noFill/>
        </p:spPr>
        <p:txBody>
          <a:bodyPr wrap="square" rtlCol="0">
            <a:spAutoFit/>
          </a:bodyPr>
          <a:lstStyle/>
          <a:p>
            <a:pPr algn="just"/>
            <a:r>
              <a:rPr lang="en-US" sz="2000" b="1" u="sng" dirty="0">
                <a:latin typeface="Arial Narrow" pitchFamily="34" charset="0"/>
              </a:rPr>
              <a:t>Romans 12:2</a:t>
            </a:r>
          </a:p>
          <a:p>
            <a:pPr algn="just"/>
            <a:r>
              <a:rPr lang="en-US" sz="2000" dirty="0">
                <a:latin typeface="Arial Narrow" pitchFamily="34" charset="0"/>
              </a:rPr>
              <a:t>Do not conform to the pattern of this world, but be transformed by the renewing of your mind. Then you will be able to test and approve what God’s will is—his good, pleasing and perfect will.</a:t>
            </a:r>
            <a:endParaRPr lang="en-US" sz="2000" b="1" dirty="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447800" y="152400"/>
            <a:ext cx="7406640" cy="304800"/>
          </a:xfrm>
        </p:spPr>
        <p:txBody>
          <a:bodyPr>
            <a:noAutofit/>
          </a:bodyPr>
          <a:lstStyle/>
          <a:p>
            <a:pPr algn="ctr"/>
            <a:r>
              <a:rPr lang="en-US" sz="2400" b="1" dirty="0">
                <a:latin typeface="Arial Narrow" pitchFamily="34" charset="0"/>
              </a:rPr>
              <a:t>Marriage – Spiritual Intimacy</a:t>
            </a:r>
          </a:p>
        </p:txBody>
      </p:sp>
      <p:sp>
        <p:nvSpPr>
          <p:cNvPr id="5" name="TextBox 4"/>
          <p:cNvSpPr txBox="1"/>
          <p:nvPr/>
        </p:nvSpPr>
        <p:spPr>
          <a:xfrm>
            <a:off x="3429000" y="1371600"/>
            <a:ext cx="3501856" cy="584775"/>
          </a:xfrm>
          <a:prstGeom prst="rect">
            <a:avLst/>
          </a:prstGeom>
          <a:noFill/>
          <a:ln>
            <a:solidFill>
              <a:schemeClr val="tx1"/>
            </a:solidFill>
          </a:ln>
        </p:spPr>
        <p:txBody>
          <a:bodyPr wrap="none" rtlCol="0">
            <a:spAutoFit/>
          </a:bodyPr>
          <a:lstStyle/>
          <a:p>
            <a:r>
              <a:rPr lang="en-US" sz="3200" b="1" dirty="0">
                <a:latin typeface="Arial Narrow" pitchFamily="34" charset="0"/>
              </a:rPr>
              <a:t>Prayer Model - ACTS</a:t>
            </a:r>
          </a:p>
        </p:txBody>
      </p:sp>
      <p:sp>
        <p:nvSpPr>
          <p:cNvPr id="6" name="TextBox 5"/>
          <p:cNvSpPr txBox="1"/>
          <p:nvPr/>
        </p:nvSpPr>
        <p:spPr>
          <a:xfrm>
            <a:off x="3657600" y="2590800"/>
            <a:ext cx="2948243" cy="3539430"/>
          </a:xfrm>
          <a:prstGeom prst="rect">
            <a:avLst/>
          </a:prstGeom>
          <a:noFill/>
        </p:spPr>
        <p:txBody>
          <a:bodyPr wrap="none" rtlCol="0">
            <a:spAutoFit/>
          </a:bodyPr>
          <a:lstStyle/>
          <a:p>
            <a:r>
              <a:rPr lang="en-US" sz="3200" b="1" dirty="0">
                <a:latin typeface="Arial Narrow" pitchFamily="34" charset="0"/>
              </a:rPr>
              <a:t>A  -  Adoration</a:t>
            </a:r>
          </a:p>
          <a:p>
            <a:endParaRPr lang="en-US" sz="3200" b="1" dirty="0"/>
          </a:p>
          <a:p>
            <a:r>
              <a:rPr lang="en-US" sz="3200" b="1" dirty="0">
                <a:latin typeface="Arial Narrow" pitchFamily="34" charset="0"/>
              </a:rPr>
              <a:t>C  -  Confession</a:t>
            </a:r>
          </a:p>
          <a:p>
            <a:endParaRPr lang="en-US" sz="3200" b="1" dirty="0">
              <a:latin typeface="Arial Narrow" pitchFamily="34" charset="0"/>
            </a:endParaRPr>
          </a:p>
          <a:p>
            <a:r>
              <a:rPr lang="en-US" sz="3200" b="1" dirty="0">
                <a:latin typeface="Arial Narrow" pitchFamily="34" charset="0"/>
              </a:rPr>
              <a:t>T  - Thanksgiving</a:t>
            </a:r>
          </a:p>
          <a:p>
            <a:endParaRPr lang="en-US" sz="3200" b="1" dirty="0">
              <a:latin typeface="Arial Narrow" pitchFamily="34" charset="0"/>
            </a:endParaRPr>
          </a:p>
          <a:p>
            <a:r>
              <a:rPr lang="en-US" sz="3200" b="1" dirty="0">
                <a:latin typeface="Arial Narrow" pitchFamily="34" charset="0"/>
              </a:rPr>
              <a:t>S  - Supplication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447800" y="152400"/>
            <a:ext cx="7406640" cy="304800"/>
          </a:xfrm>
        </p:spPr>
        <p:txBody>
          <a:bodyPr>
            <a:noAutofit/>
          </a:bodyPr>
          <a:lstStyle/>
          <a:p>
            <a:pPr algn="ctr"/>
            <a:r>
              <a:rPr lang="en-US" sz="2400" b="1" dirty="0">
                <a:latin typeface="Arial Narrow" pitchFamily="34" charset="0"/>
              </a:rPr>
              <a:t>Marriage – Spiritual Intimacy</a:t>
            </a:r>
          </a:p>
        </p:txBody>
      </p:sp>
      <p:pic>
        <p:nvPicPr>
          <p:cNvPr id="1031" name="Picture 7"/>
          <p:cNvPicPr>
            <a:picLocks noChangeAspect="1" noChangeArrowheads="1"/>
          </p:cNvPicPr>
          <p:nvPr/>
        </p:nvPicPr>
        <p:blipFill>
          <a:blip r:embed="rId2" cstate="print"/>
          <a:srcRect/>
          <a:stretch>
            <a:fillRect/>
          </a:stretch>
        </p:blipFill>
        <p:spPr bwMode="auto">
          <a:xfrm>
            <a:off x="1219200" y="457201"/>
            <a:ext cx="7696200" cy="62484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4514</TotalTime>
  <Words>305</Words>
  <Application>Microsoft Office PowerPoint</Application>
  <PresentationFormat>On-screen Show (4:3)</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Narrow</vt:lpstr>
      <vt:lpstr>Gill Sans MT</vt:lpstr>
      <vt:lpstr>Verdana</vt:lpstr>
      <vt:lpstr>Wingdings 2</vt:lpstr>
      <vt:lpstr>Solstice</vt:lpstr>
      <vt:lpstr>Marriage – Spiritual Intimacy</vt:lpstr>
      <vt:lpstr>Marriage – Spiritual Intimacy</vt:lpstr>
      <vt:lpstr>Marriage – Spiritual Intimacy</vt:lpstr>
      <vt:lpstr>Marriage – Spiritual Intimacy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 Spiritual Intimacy</dc:title>
  <dc:creator>Teri_Gary</dc:creator>
  <cp:lastModifiedBy>Dana Shelton</cp:lastModifiedBy>
  <cp:revision>8</cp:revision>
  <dcterms:created xsi:type="dcterms:W3CDTF">2023-05-30T17:51:26Z</dcterms:created>
  <dcterms:modified xsi:type="dcterms:W3CDTF">2023-06-05T14:15:28Z</dcterms:modified>
</cp:coreProperties>
</file>