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sldIdLst>
    <p:sldId id="258" r:id="rId2"/>
    <p:sldId id="256" r:id="rId3"/>
    <p:sldId id="257" r:id="rId4"/>
    <p:sldId id="259" r:id="rId5"/>
    <p:sldId id="260" r:id="rId6"/>
    <p:sldId id="261"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979295-800A-444D-BD1E-945CD2BFA909}" v="7" dt="2023-05-25T17:43:20.3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94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a Shelton" userId="a48bbf51-3816-4b40-ac40-82a7902a3aef" providerId="ADAL" clId="{A9979295-800A-444D-BD1E-945CD2BFA909}"/>
    <pc:docChg chg="undo custSel addSld modSld sldOrd">
      <pc:chgData name="Dana Shelton" userId="a48bbf51-3816-4b40-ac40-82a7902a3aef" providerId="ADAL" clId="{A9979295-800A-444D-BD1E-945CD2BFA909}" dt="2023-06-05T17:05:17.995" v="1610" actId="20577"/>
      <pc:docMkLst>
        <pc:docMk/>
      </pc:docMkLst>
      <pc:sldChg chg="addSp modSp mod">
        <pc:chgData name="Dana Shelton" userId="a48bbf51-3816-4b40-ac40-82a7902a3aef" providerId="ADAL" clId="{A9979295-800A-444D-BD1E-945CD2BFA909}" dt="2023-06-05T14:54:46.251" v="1576" actId="20577"/>
        <pc:sldMkLst>
          <pc:docMk/>
          <pc:sldMk cId="4170463944" sldId="256"/>
        </pc:sldMkLst>
        <pc:spChg chg="mod">
          <ac:chgData name="Dana Shelton" userId="a48bbf51-3816-4b40-ac40-82a7902a3aef" providerId="ADAL" clId="{A9979295-800A-444D-BD1E-945CD2BFA909}" dt="2023-06-05T14:54:46.251" v="1576" actId="20577"/>
          <ac:spMkLst>
            <pc:docMk/>
            <pc:sldMk cId="4170463944" sldId="256"/>
            <ac:spMk id="2" creationId="{6DCAE650-9749-B3C5-268C-4D2762D23C39}"/>
          </ac:spMkLst>
        </pc:spChg>
        <pc:spChg chg="add mod">
          <ac:chgData name="Dana Shelton" userId="a48bbf51-3816-4b40-ac40-82a7902a3aef" providerId="ADAL" clId="{A9979295-800A-444D-BD1E-945CD2BFA909}" dt="2023-05-25T14:48:53.599" v="636" actId="1076"/>
          <ac:spMkLst>
            <pc:docMk/>
            <pc:sldMk cId="4170463944" sldId="256"/>
            <ac:spMk id="3" creationId="{7A7559EF-768D-BF5C-8DF7-AC328B203830}"/>
          </ac:spMkLst>
        </pc:spChg>
        <pc:picChg chg="mod">
          <ac:chgData name="Dana Shelton" userId="a48bbf51-3816-4b40-ac40-82a7902a3aef" providerId="ADAL" clId="{A9979295-800A-444D-BD1E-945CD2BFA909}" dt="2023-05-25T14:48:45.482" v="635" actId="1076"/>
          <ac:picMkLst>
            <pc:docMk/>
            <pc:sldMk cId="4170463944" sldId="256"/>
            <ac:picMk id="4" creationId="{18283F27-3006-241E-F9F5-6DFCB9D3BD66}"/>
          </ac:picMkLst>
        </pc:picChg>
      </pc:sldChg>
      <pc:sldChg chg="addSp modSp mod">
        <pc:chgData name="Dana Shelton" userId="a48bbf51-3816-4b40-ac40-82a7902a3aef" providerId="ADAL" clId="{A9979295-800A-444D-BD1E-945CD2BFA909}" dt="2023-06-05T16:57:54.366" v="1586" actId="20577"/>
        <pc:sldMkLst>
          <pc:docMk/>
          <pc:sldMk cId="2341503906" sldId="257"/>
        </pc:sldMkLst>
        <pc:spChg chg="mod">
          <ac:chgData name="Dana Shelton" userId="a48bbf51-3816-4b40-ac40-82a7902a3aef" providerId="ADAL" clId="{A9979295-800A-444D-BD1E-945CD2BFA909}" dt="2023-06-05T16:57:54.366" v="1586" actId="20577"/>
          <ac:spMkLst>
            <pc:docMk/>
            <pc:sldMk cId="2341503906" sldId="257"/>
            <ac:spMk id="2" creationId="{6DCAE650-9749-B3C5-268C-4D2762D23C39}"/>
          </ac:spMkLst>
        </pc:spChg>
        <pc:spChg chg="add mod">
          <ac:chgData name="Dana Shelton" userId="a48bbf51-3816-4b40-ac40-82a7902a3aef" providerId="ADAL" clId="{A9979295-800A-444D-BD1E-945CD2BFA909}" dt="2023-05-25T14:48:38.887" v="634" actId="1076"/>
          <ac:spMkLst>
            <pc:docMk/>
            <pc:sldMk cId="2341503906" sldId="257"/>
            <ac:spMk id="3" creationId="{205E0B5B-32F2-1690-3ABC-F73138D77D3A}"/>
          </ac:spMkLst>
        </pc:spChg>
        <pc:picChg chg="mod">
          <ac:chgData name="Dana Shelton" userId="a48bbf51-3816-4b40-ac40-82a7902a3aef" providerId="ADAL" clId="{A9979295-800A-444D-BD1E-945CD2BFA909}" dt="2023-05-25T15:01:31.216" v="1561" actId="1076"/>
          <ac:picMkLst>
            <pc:docMk/>
            <pc:sldMk cId="2341503906" sldId="257"/>
            <ac:picMk id="4" creationId="{18283F27-3006-241E-F9F5-6DFCB9D3BD66}"/>
          </ac:picMkLst>
        </pc:picChg>
      </pc:sldChg>
      <pc:sldChg chg="addSp modSp add mod ord">
        <pc:chgData name="Dana Shelton" userId="a48bbf51-3816-4b40-ac40-82a7902a3aef" providerId="ADAL" clId="{A9979295-800A-444D-BD1E-945CD2BFA909}" dt="2023-06-05T14:52:35.603" v="1572" actId="20577"/>
        <pc:sldMkLst>
          <pc:docMk/>
          <pc:sldMk cId="1680628481" sldId="258"/>
        </pc:sldMkLst>
        <pc:spChg chg="mod">
          <ac:chgData name="Dana Shelton" userId="a48bbf51-3816-4b40-ac40-82a7902a3aef" providerId="ADAL" clId="{A9979295-800A-444D-BD1E-945CD2BFA909}" dt="2023-06-05T14:52:35.603" v="1572" actId="20577"/>
          <ac:spMkLst>
            <pc:docMk/>
            <pc:sldMk cId="1680628481" sldId="258"/>
            <ac:spMk id="2" creationId="{6DCAE650-9749-B3C5-268C-4D2762D23C39}"/>
          </ac:spMkLst>
        </pc:spChg>
        <pc:spChg chg="add mod">
          <ac:chgData name="Dana Shelton" userId="a48bbf51-3816-4b40-ac40-82a7902a3aef" providerId="ADAL" clId="{A9979295-800A-444D-BD1E-945CD2BFA909}" dt="2023-05-25T14:43:50.548" v="595" actId="1076"/>
          <ac:spMkLst>
            <pc:docMk/>
            <pc:sldMk cId="1680628481" sldId="258"/>
            <ac:spMk id="3" creationId="{34A0AF32-339D-DA2B-EC4D-103C8DD4F881}"/>
          </ac:spMkLst>
        </pc:spChg>
      </pc:sldChg>
      <pc:sldChg chg="addSp modSp add mod">
        <pc:chgData name="Dana Shelton" userId="a48bbf51-3816-4b40-ac40-82a7902a3aef" providerId="ADAL" clId="{A9979295-800A-444D-BD1E-945CD2BFA909}" dt="2023-05-25T20:20:02.436" v="1570" actId="20577"/>
        <pc:sldMkLst>
          <pc:docMk/>
          <pc:sldMk cId="2857830076" sldId="259"/>
        </pc:sldMkLst>
        <pc:spChg chg="mod">
          <ac:chgData name="Dana Shelton" userId="a48bbf51-3816-4b40-ac40-82a7902a3aef" providerId="ADAL" clId="{A9979295-800A-444D-BD1E-945CD2BFA909}" dt="2023-05-25T20:20:02.436" v="1570" actId="20577"/>
          <ac:spMkLst>
            <pc:docMk/>
            <pc:sldMk cId="2857830076" sldId="259"/>
            <ac:spMk id="2" creationId="{6DCAE650-9749-B3C5-268C-4D2762D23C39}"/>
          </ac:spMkLst>
        </pc:spChg>
        <pc:spChg chg="add mod">
          <ac:chgData name="Dana Shelton" userId="a48bbf51-3816-4b40-ac40-82a7902a3aef" providerId="ADAL" clId="{A9979295-800A-444D-BD1E-945CD2BFA909}" dt="2023-05-25T14:48:02.102" v="616" actId="1076"/>
          <ac:spMkLst>
            <pc:docMk/>
            <pc:sldMk cId="2857830076" sldId="259"/>
            <ac:spMk id="3" creationId="{5C029486-C874-7118-4ADC-FBCCC3250F1D}"/>
          </ac:spMkLst>
        </pc:spChg>
      </pc:sldChg>
      <pc:sldChg chg="modSp add mod">
        <pc:chgData name="Dana Shelton" userId="a48bbf51-3816-4b40-ac40-82a7902a3aef" providerId="ADAL" clId="{A9979295-800A-444D-BD1E-945CD2BFA909}" dt="2023-06-05T17:05:17.995" v="1610" actId="20577"/>
        <pc:sldMkLst>
          <pc:docMk/>
          <pc:sldMk cId="979668808" sldId="260"/>
        </pc:sldMkLst>
        <pc:spChg chg="mod">
          <ac:chgData name="Dana Shelton" userId="a48bbf51-3816-4b40-ac40-82a7902a3aef" providerId="ADAL" clId="{A9979295-800A-444D-BD1E-945CD2BFA909}" dt="2023-06-05T17:05:17.995" v="1610" actId="20577"/>
          <ac:spMkLst>
            <pc:docMk/>
            <pc:sldMk cId="979668808" sldId="260"/>
            <ac:spMk id="2" creationId="{6DCAE650-9749-B3C5-268C-4D2762D23C39}"/>
          </ac:spMkLst>
        </pc:spChg>
        <pc:spChg chg="mod">
          <ac:chgData name="Dana Shelton" userId="a48bbf51-3816-4b40-ac40-82a7902a3aef" providerId="ADAL" clId="{A9979295-800A-444D-BD1E-945CD2BFA909}" dt="2023-05-25T14:52:28.671" v="1130" actId="1076"/>
          <ac:spMkLst>
            <pc:docMk/>
            <pc:sldMk cId="979668808" sldId="260"/>
            <ac:spMk id="3" creationId="{5C029486-C874-7118-4ADC-FBCCC3250F1D}"/>
          </ac:spMkLst>
        </pc:spChg>
        <pc:picChg chg="mod">
          <ac:chgData name="Dana Shelton" userId="a48bbf51-3816-4b40-ac40-82a7902a3aef" providerId="ADAL" clId="{A9979295-800A-444D-BD1E-945CD2BFA909}" dt="2023-05-25T15:01:46.417" v="1565" actId="1076"/>
          <ac:picMkLst>
            <pc:docMk/>
            <pc:sldMk cId="979668808" sldId="260"/>
            <ac:picMk id="4" creationId="{18283F27-3006-241E-F9F5-6DFCB9D3BD66}"/>
          </ac:picMkLst>
        </pc:picChg>
      </pc:sldChg>
      <pc:sldChg chg="modSp add mod">
        <pc:chgData name="Dana Shelton" userId="a48bbf51-3816-4b40-ac40-82a7902a3aef" providerId="ADAL" clId="{A9979295-800A-444D-BD1E-945CD2BFA909}" dt="2023-05-25T15:02:01.115" v="1568" actId="14100"/>
        <pc:sldMkLst>
          <pc:docMk/>
          <pc:sldMk cId="965324900" sldId="261"/>
        </pc:sldMkLst>
        <pc:spChg chg="mod">
          <ac:chgData name="Dana Shelton" userId="a48bbf51-3816-4b40-ac40-82a7902a3aef" providerId="ADAL" clId="{A9979295-800A-444D-BD1E-945CD2BFA909}" dt="2023-05-25T15:02:01.115" v="1568" actId="14100"/>
          <ac:spMkLst>
            <pc:docMk/>
            <pc:sldMk cId="965324900" sldId="261"/>
            <ac:spMk id="2" creationId="{6DCAE650-9749-B3C5-268C-4D2762D23C39}"/>
          </ac:spMkLst>
        </pc:spChg>
        <pc:spChg chg="mod">
          <ac:chgData name="Dana Shelton" userId="a48bbf51-3816-4b40-ac40-82a7902a3aef" providerId="ADAL" clId="{A9979295-800A-444D-BD1E-945CD2BFA909}" dt="2023-05-25T15:00:10.372" v="1545" actId="1076"/>
          <ac:spMkLst>
            <pc:docMk/>
            <pc:sldMk cId="965324900" sldId="261"/>
            <ac:spMk id="3" creationId="{5C029486-C874-7118-4ADC-FBCCC3250F1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6/5/2023</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1137653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6/5/2023</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34096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6/5/2023</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279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6/5/2023</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838201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6/5/2023</a:t>
            </a:fld>
            <a:endParaRPr lang="en-US" dirty="0"/>
          </a:p>
        </p:txBody>
      </p:sp>
    </p:spTree>
    <p:extLst>
      <p:ext uri="{BB962C8B-B14F-4D97-AF65-F5344CB8AC3E}">
        <p14:creationId xmlns:p14="http://schemas.microsoft.com/office/powerpoint/2010/main" val="4290933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6/5/2023</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726173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6/5/2023</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43067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6/5/2023</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695726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6/5/2023</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15416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6/5/2023</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949353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6/5/2023</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328833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6/5/2023</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7845593"/>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41" r:id="rId5"/>
    <p:sldLayoutId id="2147483746" r:id="rId6"/>
    <p:sldLayoutId id="2147483742" r:id="rId7"/>
    <p:sldLayoutId id="2147483743" r:id="rId8"/>
    <p:sldLayoutId id="2147483744" r:id="rId9"/>
    <p:sldLayoutId id="2147483745" r:id="rId10"/>
    <p:sldLayoutId id="2147483747"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Picture 3" descr="An abstract genetic concept">
            <a:extLst>
              <a:ext uri="{FF2B5EF4-FFF2-40B4-BE49-F238E27FC236}">
                <a16:creationId xmlns:a16="http://schemas.microsoft.com/office/drawing/2014/main" id="{18283F27-3006-241E-F9F5-6DFCB9D3BD66}"/>
              </a:ext>
            </a:extLst>
          </p:cNvPr>
          <p:cNvPicPr>
            <a:picLocks noChangeAspect="1"/>
          </p:cNvPicPr>
          <p:nvPr/>
        </p:nvPicPr>
        <p:blipFill rotWithShape="1">
          <a:blip r:embed="rId2"/>
          <a:srcRect t="25607" r="-1" b="18129"/>
          <a:stretch/>
        </p:blipFill>
        <p:spPr>
          <a:xfrm>
            <a:off x="1524" y="10"/>
            <a:ext cx="12188952" cy="6857990"/>
          </a:xfrm>
          <a:prstGeom prst="rect">
            <a:avLst/>
          </a:prstGeom>
        </p:spPr>
      </p:pic>
      <p:sp>
        <p:nvSpPr>
          <p:cNvPr id="11" name="Freeform: Shape 10">
            <a:extLst>
              <a:ext uri="{FF2B5EF4-FFF2-40B4-BE49-F238E27FC236}">
                <a16:creationId xmlns:a16="http://schemas.microsoft.com/office/drawing/2014/main" id="{391F8D69-709A-4575-A393-B4C26481A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C87A50C4-1191-461A-9E09-C8057F2AF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BC87DA9F-8DB2-4D48-8716-A928FBB8A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id="{195EA065-AC5D-431D-927E-87FF05884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9" name="Freeform: Shape 18">
            <a:extLst>
              <a:ext uri="{FF2B5EF4-FFF2-40B4-BE49-F238E27FC236}">
                <a16:creationId xmlns:a16="http://schemas.microsoft.com/office/drawing/2014/main" id="{46934B3C-D73F-4CD0-95B1-0244D662D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6DCAE650-9749-B3C5-268C-4D2762D23C39}"/>
              </a:ext>
            </a:extLst>
          </p:cNvPr>
          <p:cNvSpPr>
            <a:spLocks noGrp="1"/>
          </p:cNvSpPr>
          <p:nvPr>
            <p:ph type="ctrTitle"/>
          </p:nvPr>
        </p:nvSpPr>
        <p:spPr>
          <a:xfrm>
            <a:off x="1984035" y="831501"/>
            <a:ext cx="7810500" cy="5194998"/>
          </a:xfrm>
        </p:spPr>
        <p:txBody>
          <a:bodyPr anchor="b">
            <a:noAutofit/>
          </a:bodyPr>
          <a:lstStyle/>
          <a:p>
            <a:pPr algn="ctr"/>
            <a:r>
              <a:rPr lang="en-US" sz="2400" b="0" dirty="0">
                <a:latin typeface="Avenir Next LT Pro" panose="020B0504020202020204" pitchFamily="34" charset="0"/>
              </a:rPr>
              <a:t>The characteristic of a moral order is agape love. </a:t>
            </a:r>
            <a:br>
              <a:rPr lang="en-US" sz="2400" b="0" dirty="0">
                <a:latin typeface="Avenir Next LT Pro" panose="020B0504020202020204" pitchFamily="34" charset="0"/>
              </a:rPr>
            </a:br>
            <a:br>
              <a:rPr lang="en-US" sz="2400" b="0" dirty="0">
                <a:latin typeface="Avenir Next LT Pro" panose="020B0504020202020204" pitchFamily="34" charset="0"/>
              </a:rPr>
            </a:br>
            <a:r>
              <a:rPr lang="en-US" sz="2400" b="0" dirty="0">
                <a:latin typeface="Avenir Next LT Pro" panose="020B0504020202020204" pitchFamily="34" charset="0"/>
              </a:rPr>
              <a:t>3 Greek words that are translated for the English word love: </a:t>
            </a:r>
            <a:br>
              <a:rPr lang="en-US" sz="2400" b="0" dirty="0">
                <a:latin typeface="Avenir Next LT Pro" panose="020B0504020202020204" pitchFamily="34" charset="0"/>
              </a:rPr>
            </a:br>
            <a:br>
              <a:rPr lang="en-US" sz="2400" b="0" dirty="0">
                <a:latin typeface="Avenir Next LT Pro" panose="020B0504020202020204" pitchFamily="34" charset="0"/>
              </a:rPr>
            </a:br>
            <a:r>
              <a:rPr lang="en-US" sz="2400" b="0" dirty="0">
                <a:latin typeface="Avenir Next LT Pro" panose="020B0504020202020204" pitchFamily="34" charset="0"/>
              </a:rPr>
              <a:t>Eros – Love between the sexes</a:t>
            </a:r>
            <a:br>
              <a:rPr lang="en-US" sz="2400" b="0" dirty="0">
                <a:latin typeface="Avenir Next LT Pro" panose="020B0504020202020204" pitchFamily="34" charset="0"/>
              </a:rPr>
            </a:br>
            <a:r>
              <a:rPr lang="en-US" sz="2400" b="0" dirty="0">
                <a:latin typeface="Avenir Next LT Pro" panose="020B0504020202020204" pitchFamily="34" charset="0"/>
              </a:rPr>
              <a:t>Philos – Love of friendship/brotherly</a:t>
            </a:r>
            <a:br>
              <a:rPr lang="en-US" sz="2400" b="0" dirty="0">
                <a:latin typeface="Avenir Next LT Pro" panose="020B0504020202020204" pitchFamily="34" charset="0"/>
              </a:rPr>
            </a:br>
            <a:r>
              <a:rPr lang="en-US" sz="2400" b="0" dirty="0">
                <a:latin typeface="Avenir Next LT Pro" panose="020B0504020202020204" pitchFamily="34" charset="0"/>
              </a:rPr>
              <a:t>Agape – Characterizes God Himself</a:t>
            </a:r>
            <a:br>
              <a:rPr lang="en-US" sz="2400" b="0" dirty="0">
                <a:latin typeface="Avenir Next LT Pro" panose="020B0504020202020204" pitchFamily="34" charset="0"/>
              </a:rPr>
            </a:br>
            <a:br>
              <a:rPr lang="en-US" sz="2400" b="0" dirty="0">
                <a:latin typeface="Avenir Next LT Pro" panose="020B0504020202020204" pitchFamily="34" charset="0"/>
              </a:rPr>
            </a:br>
            <a:r>
              <a:rPr lang="en-US" sz="2400" b="0" dirty="0">
                <a:latin typeface="Avenir Next LT Pro" panose="020B0504020202020204" pitchFamily="34" charset="0"/>
              </a:rPr>
              <a:t>Pain – Suffering – Humility - Love </a:t>
            </a:r>
            <a:endParaRPr lang="en-US" sz="2000" b="0" dirty="0">
              <a:latin typeface="Avenir Next LT Pro" panose="020B0504020202020204" pitchFamily="34" charset="0"/>
            </a:endParaRPr>
          </a:p>
        </p:txBody>
      </p:sp>
      <p:sp>
        <p:nvSpPr>
          <p:cNvPr id="3" name="TextBox 2">
            <a:extLst>
              <a:ext uri="{FF2B5EF4-FFF2-40B4-BE49-F238E27FC236}">
                <a16:creationId xmlns:a16="http://schemas.microsoft.com/office/drawing/2014/main" id="{34A0AF32-339D-DA2B-EC4D-103C8DD4F881}"/>
              </a:ext>
            </a:extLst>
          </p:cNvPr>
          <p:cNvSpPr txBox="1"/>
          <p:nvPr/>
        </p:nvSpPr>
        <p:spPr>
          <a:xfrm>
            <a:off x="4716283" y="362658"/>
            <a:ext cx="2486322" cy="400110"/>
          </a:xfrm>
          <a:prstGeom prst="rect">
            <a:avLst/>
          </a:prstGeom>
          <a:noFill/>
        </p:spPr>
        <p:txBody>
          <a:bodyPr wrap="square" rtlCol="0">
            <a:spAutoFit/>
          </a:bodyPr>
          <a:lstStyle/>
          <a:p>
            <a:pPr algn="ctr"/>
            <a:r>
              <a:rPr lang="en-US" sz="2000" b="1" dirty="0"/>
              <a:t>Day 1</a:t>
            </a:r>
          </a:p>
        </p:txBody>
      </p:sp>
    </p:spTree>
    <p:extLst>
      <p:ext uri="{BB962C8B-B14F-4D97-AF65-F5344CB8AC3E}">
        <p14:creationId xmlns:p14="http://schemas.microsoft.com/office/powerpoint/2010/main" val="1680628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Picture 3" descr="An abstract genetic concept">
            <a:extLst>
              <a:ext uri="{FF2B5EF4-FFF2-40B4-BE49-F238E27FC236}">
                <a16:creationId xmlns:a16="http://schemas.microsoft.com/office/drawing/2014/main" id="{18283F27-3006-241E-F9F5-6DFCB9D3BD66}"/>
              </a:ext>
            </a:extLst>
          </p:cNvPr>
          <p:cNvPicPr>
            <a:picLocks noChangeAspect="1"/>
          </p:cNvPicPr>
          <p:nvPr/>
        </p:nvPicPr>
        <p:blipFill rotWithShape="1">
          <a:blip r:embed="rId2"/>
          <a:srcRect t="25607" r="-1" b="18129"/>
          <a:stretch/>
        </p:blipFill>
        <p:spPr>
          <a:xfrm>
            <a:off x="0" y="-50603"/>
            <a:ext cx="12188952" cy="6857990"/>
          </a:xfrm>
          <a:prstGeom prst="rect">
            <a:avLst/>
          </a:prstGeom>
        </p:spPr>
      </p:pic>
      <p:sp>
        <p:nvSpPr>
          <p:cNvPr id="11" name="Freeform: Shape 10">
            <a:extLst>
              <a:ext uri="{FF2B5EF4-FFF2-40B4-BE49-F238E27FC236}">
                <a16:creationId xmlns:a16="http://schemas.microsoft.com/office/drawing/2014/main" id="{391F8D69-709A-4575-A393-B4C26481A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C87A50C4-1191-461A-9E09-C8057F2AF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BC87DA9F-8DB2-4D48-8716-A928FBB8A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id="{195EA065-AC5D-431D-927E-87FF05884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9" name="Freeform: Shape 18">
            <a:extLst>
              <a:ext uri="{FF2B5EF4-FFF2-40B4-BE49-F238E27FC236}">
                <a16:creationId xmlns:a16="http://schemas.microsoft.com/office/drawing/2014/main" id="{46934B3C-D73F-4CD0-95B1-0244D662D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6DCAE650-9749-B3C5-268C-4D2762D23C39}"/>
              </a:ext>
            </a:extLst>
          </p:cNvPr>
          <p:cNvSpPr>
            <a:spLocks noGrp="1"/>
          </p:cNvSpPr>
          <p:nvPr>
            <p:ph type="ctrTitle"/>
          </p:nvPr>
        </p:nvSpPr>
        <p:spPr>
          <a:xfrm>
            <a:off x="1944239" y="1216222"/>
            <a:ext cx="7822214" cy="5293806"/>
          </a:xfrm>
        </p:spPr>
        <p:txBody>
          <a:bodyPr anchor="b">
            <a:noAutofit/>
          </a:bodyPr>
          <a:lstStyle/>
          <a:p>
            <a:pPr algn="ctr"/>
            <a:r>
              <a:rPr lang="en-US" sz="2400" b="0" dirty="0">
                <a:latin typeface="Avenir Next LT Pro" panose="020B0504020202020204" pitchFamily="34" charset="0"/>
              </a:rPr>
              <a:t>Pain is a physical sensation or signal indicating an event within the body. </a:t>
            </a:r>
            <a:br>
              <a:rPr lang="en-US" sz="2400" b="0" dirty="0">
                <a:latin typeface="Avenir Next LT Pro" panose="020B0504020202020204" pitchFamily="34" charset="0"/>
              </a:rPr>
            </a:br>
            <a:br>
              <a:rPr lang="en-US" sz="2400" b="0" dirty="0">
                <a:latin typeface="Avenir Next LT Pro" panose="020B0504020202020204" pitchFamily="34" charset="0"/>
              </a:rPr>
            </a:br>
            <a:r>
              <a:rPr lang="en-US" sz="2400" b="0" dirty="0">
                <a:latin typeface="Avenir Next LT Pro" panose="020B0504020202020204" pitchFamily="34" charset="0"/>
              </a:rPr>
              <a:t>Suffering is the interpretation of that event and involves thoughts, beliefs or judgements.</a:t>
            </a:r>
            <a:br>
              <a:rPr lang="en-US" sz="2400" b="0" dirty="0">
                <a:latin typeface="Avenir Next LT Pro" panose="020B0504020202020204" pitchFamily="34" charset="0"/>
              </a:rPr>
            </a:br>
            <a:br>
              <a:rPr lang="en-US" sz="2400" b="0" dirty="0">
                <a:latin typeface="Avenir Next LT Pro" panose="020B0504020202020204" pitchFamily="34" charset="0"/>
              </a:rPr>
            </a:br>
            <a:r>
              <a:rPr lang="en-US" sz="2400" b="0" dirty="0">
                <a:latin typeface="Avenir Next LT Pro" panose="020B0504020202020204" pitchFamily="34" charset="0"/>
              </a:rPr>
              <a:t>Pain can cause suffering when it is uncontrolled or persists. </a:t>
            </a:r>
            <a:br>
              <a:rPr lang="en-US" sz="2400" b="0" dirty="0">
                <a:latin typeface="Avenir Next LT Pro" panose="020B0504020202020204" pitchFamily="34" charset="0"/>
              </a:rPr>
            </a:br>
            <a:br>
              <a:rPr lang="en-US" sz="2400" b="0" dirty="0">
                <a:latin typeface="Avenir Next LT Pro" panose="020B0504020202020204" pitchFamily="34" charset="0"/>
              </a:rPr>
            </a:br>
            <a:r>
              <a:rPr lang="en-US" sz="2400" b="0" dirty="0">
                <a:latin typeface="Avenir Next LT Pro" panose="020B0504020202020204" pitchFamily="34" charset="0"/>
              </a:rPr>
              <a:t>Suffering is patiently enduring the circumstance. </a:t>
            </a:r>
            <a:br>
              <a:rPr lang="en-US" sz="2000" b="0" dirty="0">
                <a:latin typeface="Avenir Next LT Pro" panose="020B0504020202020204" pitchFamily="34" charset="0"/>
              </a:rPr>
            </a:br>
            <a:endParaRPr lang="en-US" sz="2000" b="0" dirty="0">
              <a:latin typeface="Avenir Next LT Pro" panose="020B0504020202020204" pitchFamily="34" charset="0"/>
            </a:endParaRPr>
          </a:p>
        </p:txBody>
      </p:sp>
      <p:sp>
        <p:nvSpPr>
          <p:cNvPr id="3" name="TextBox 2">
            <a:extLst>
              <a:ext uri="{FF2B5EF4-FFF2-40B4-BE49-F238E27FC236}">
                <a16:creationId xmlns:a16="http://schemas.microsoft.com/office/drawing/2014/main" id="{7A7559EF-768D-BF5C-8DF7-AC328B203830}"/>
              </a:ext>
            </a:extLst>
          </p:cNvPr>
          <p:cNvSpPr txBox="1"/>
          <p:nvPr/>
        </p:nvSpPr>
        <p:spPr>
          <a:xfrm>
            <a:off x="4278295" y="335466"/>
            <a:ext cx="2486322" cy="400110"/>
          </a:xfrm>
          <a:prstGeom prst="rect">
            <a:avLst/>
          </a:prstGeom>
          <a:noFill/>
        </p:spPr>
        <p:txBody>
          <a:bodyPr wrap="square" rtlCol="0">
            <a:spAutoFit/>
          </a:bodyPr>
          <a:lstStyle/>
          <a:p>
            <a:pPr algn="ctr"/>
            <a:r>
              <a:rPr lang="en-US" sz="2000" b="1" dirty="0"/>
              <a:t>Day 2</a:t>
            </a:r>
          </a:p>
        </p:txBody>
      </p:sp>
    </p:spTree>
    <p:extLst>
      <p:ext uri="{BB962C8B-B14F-4D97-AF65-F5344CB8AC3E}">
        <p14:creationId xmlns:p14="http://schemas.microsoft.com/office/powerpoint/2010/main" val="4170463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Picture 3" descr="An abstract genetic concept">
            <a:extLst>
              <a:ext uri="{FF2B5EF4-FFF2-40B4-BE49-F238E27FC236}">
                <a16:creationId xmlns:a16="http://schemas.microsoft.com/office/drawing/2014/main" id="{18283F27-3006-241E-F9F5-6DFCB9D3BD66}"/>
              </a:ext>
            </a:extLst>
          </p:cNvPr>
          <p:cNvPicPr>
            <a:picLocks noChangeAspect="1"/>
          </p:cNvPicPr>
          <p:nvPr/>
        </p:nvPicPr>
        <p:blipFill rotWithShape="1">
          <a:blip r:embed="rId2"/>
          <a:srcRect t="25607" r="-1" b="18129"/>
          <a:stretch/>
        </p:blipFill>
        <p:spPr>
          <a:xfrm>
            <a:off x="0" y="-41794"/>
            <a:ext cx="12188952" cy="6857990"/>
          </a:xfrm>
          <a:prstGeom prst="rect">
            <a:avLst/>
          </a:prstGeom>
        </p:spPr>
      </p:pic>
      <p:sp>
        <p:nvSpPr>
          <p:cNvPr id="11" name="Freeform: Shape 10">
            <a:extLst>
              <a:ext uri="{FF2B5EF4-FFF2-40B4-BE49-F238E27FC236}">
                <a16:creationId xmlns:a16="http://schemas.microsoft.com/office/drawing/2014/main" id="{391F8D69-709A-4575-A393-B4C26481A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C87A50C4-1191-461A-9E09-C8057F2AF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BC87DA9F-8DB2-4D48-8716-A928FBB8A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id="{195EA065-AC5D-431D-927E-87FF05884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9" name="Freeform: Shape 18">
            <a:extLst>
              <a:ext uri="{FF2B5EF4-FFF2-40B4-BE49-F238E27FC236}">
                <a16:creationId xmlns:a16="http://schemas.microsoft.com/office/drawing/2014/main" id="{46934B3C-D73F-4CD0-95B1-0244D662D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6DCAE650-9749-B3C5-268C-4D2762D23C39}"/>
              </a:ext>
            </a:extLst>
          </p:cNvPr>
          <p:cNvSpPr>
            <a:spLocks noGrp="1"/>
          </p:cNvSpPr>
          <p:nvPr>
            <p:ph type="ctrTitle"/>
          </p:nvPr>
        </p:nvSpPr>
        <p:spPr>
          <a:xfrm>
            <a:off x="1775761" y="948194"/>
            <a:ext cx="8205726" cy="4841491"/>
          </a:xfrm>
        </p:spPr>
        <p:txBody>
          <a:bodyPr anchor="b">
            <a:noAutofit/>
          </a:bodyPr>
          <a:lstStyle/>
          <a:p>
            <a:pPr algn="ctr"/>
            <a:r>
              <a:rPr lang="en-US" sz="2400" b="0" dirty="0">
                <a:latin typeface="Avenir Next LT Pro" panose="020B0504020202020204" pitchFamily="34" charset="0"/>
              </a:rPr>
              <a:t>Proverbs 24:3-4 </a:t>
            </a:r>
            <a:br>
              <a:rPr lang="en-US" sz="2400" b="0" dirty="0">
                <a:latin typeface="Avenir Next LT Pro" panose="020B0504020202020204" pitchFamily="34" charset="0"/>
              </a:rPr>
            </a:br>
            <a:r>
              <a:rPr lang="en-US" sz="2400" b="0" dirty="0">
                <a:latin typeface="Avenir Next LT Pro" panose="020B0504020202020204" pitchFamily="34" charset="0"/>
              </a:rPr>
              <a:t>“Through wisdom a house is built and by UNDERSTANDING it is established. By knowledge the rooms are filled with all precious and pleasant riches”. </a:t>
            </a:r>
            <a:br>
              <a:rPr lang="en-US" sz="2400" b="0" dirty="0">
                <a:latin typeface="Avenir Next LT Pro" panose="020B0504020202020204" pitchFamily="34" charset="0"/>
              </a:rPr>
            </a:br>
            <a:br>
              <a:rPr lang="en-US" sz="2400" b="0" dirty="0">
                <a:latin typeface="Avenir Next LT Pro" panose="020B0504020202020204" pitchFamily="34" charset="0"/>
              </a:rPr>
            </a:br>
            <a:r>
              <a:rPr lang="en-US" sz="2400" b="0" dirty="0">
                <a:latin typeface="Avenir Next LT Pro" panose="020B0504020202020204" pitchFamily="34" charset="0"/>
              </a:rPr>
              <a:t>Psalm 119:34</a:t>
            </a:r>
            <a:br>
              <a:rPr lang="en-US" sz="2400" b="0" dirty="0">
                <a:latin typeface="Avenir Next LT Pro" panose="020B0504020202020204" pitchFamily="34" charset="0"/>
              </a:rPr>
            </a:br>
            <a:r>
              <a:rPr lang="en-US" sz="2400" b="0" dirty="0">
                <a:latin typeface="Avenir Next LT Pro" panose="020B0504020202020204" pitchFamily="34" charset="0"/>
              </a:rPr>
              <a:t>“Give me UNDERSTANDING and I shall keep </a:t>
            </a:r>
            <a:r>
              <a:rPr lang="en-US" sz="2400" b="0">
                <a:latin typeface="Avenir Next LT Pro" panose="020B0504020202020204" pitchFamily="34" charset="0"/>
              </a:rPr>
              <a:t>your law, Indeed </a:t>
            </a:r>
            <a:r>
              <a:rPr lang="en-US" sz="2400" b="0" dirty="0">
                <a:latin typeface="Avenir Next LT Pro" panose="020B0504020202020204" pitchFamily="34" charset="0"/>
              </a:rPr>
              <a:t>I shall observe it with my whole heart”.</a:t>
            </a:r>
            <a:br>
              <a:rPr lang="en-US" sz="2000" b="0" dirty="0">
                <a:latin typeface="Avenir Next LT Pro" panose="020B0504020202020204" pitchFamily="34" charset="0"/>
              </a:rPr>
            </a:br>
            <a:endParaRPr lang="en-US" sz="2000" b="0" dirty="0">
              <a:latin typeface="Avenir Next LT Pro" panose="020B0504020202020204" pitchFamily="34" charset="0"/>
            </a:endParaRPr>
          </a:p>
        </p:txBody>
      </p:sp>
      <p:sp>
        <p:nvSpPr>
          <p:cNvPr id="3" name="TextBox 2">
            <a:extLst>
              <a:ext uri="{FF2B5EF4-FFF2-40B4-BE49-F238E27FC236}">
                <a16:creationId xmlns:a16="http://schemas.microsoft.com/office/drawing/2014/main" id="{205E0B5B-32F2-1690-3ABC-F73138D77D3A}"/>
              </a:ext>
            </a:extLst>
          </p:cNvPr>
          <p:cNvSpPr txBox="1"/>
          <p:nvPr/>
        </p:nvSpPr>
        <p:spPr>
          <a:xfrm>
            <a:off x="4278295" y="283178"/>
            <a:ext cx="2486322" cy="400110"/>
          </a:xfrm>
          <a:prstGeom prst="rect">
            <a:avLst/>
          </a:prstGeom>
          <a:noFill/>
        </p:spPr>
        <p:txBody>
          <a:bodyPr wrap="square" rtlCol="0">
            <a:spAutoFit/>
          </a:bodyPr>
          <a:lstStyle/>
          <a:p>
            <a:pPr algn="ctr"/>
            <a:r>
              <a:rPr lang="en-US" sz="2000" b="1" dirty="0"/>
              <a:t>Day 2</a:t>
            </a:r>
          </a:p>
        </p:txBody>
      </p:sp>
    </p:spTree>
    <p:extLst>
      <p:ext uri="{BB962C8B-B14F-4D97-AF65-F5344CB8AC3E}">
        <p14:creationId xmlns:p14="http://schemas.microsoft.com/office/powerpoint/2010/main" val="2341503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Picture 3" descr="An abstract genetic concept">
            <a:extLst>
              <a:ext uri="{FF2B5EF4-FFF2-40B4-BE49-F238E27FC236}">
                <a16:creationId xmlns:a16="http://schemas.microsoft.com/office/drawing/2014/main" id="{18283F27-3006-241E-F9F5-6DFCB9D3BD66}"/>
              </a:ext>
            </a:extLst>
          </p:cNvPr>
          <p:cNvPicPr>
            <a:picLocks noChangeAspect="1"/>
          </p:cNvPicPr>
          <p:nvPr/>
        </p:nvPicPr>
        <p:blipFill rotWithShape="1">
          <a:blip r:embed="rId2"/>
          <a:srcRect t="25607" r="-1" b="18129"/>
          <a:stretch/>
        </p:blipFill>
        <p:spPr>
          <a:xfrm>
            <a:off x="1524" y="10"/>
            <a:ext cx="12188952" cy="6857990"/>
          </a:xfrm>
          <a:prstGeom prst="rect">
            <a:avLst/>
          </a:prstGeom>
        </p:spPr>
      </p:pic>
      <p:sp>
        <p:nvSpPr>
          <p:cNvPr id="11" name="Freeform: Shape 10">
            <a:extLst>
              <a:ext uri="{FF2B5EF4-FFF2-40B4-BE49-F238E27FC236}">
                <a16:creationId xmlns:a16="http://schemas.microsoft.com/office/drawing/2014/main" id="{391F8D69-709A-4575-A393-B4C26481A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C87A50C4-1191-461A-9E09-C8057F2AF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BC87DA9F-8DB2-4D48-8716-A928FBB8A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id="{195EA065-AC5D-431D-927E-87FF05884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9" name="Freeform: Shape 18">
            <a:extLst>
              <a:ext uri="{FF2B5EF4-FFF2-40B4-BE49-F238E27FC236}">
                <a16:creationId xmlns:a16="http://schemas.microsoft.com/office/drawing/2014/main" id="{46934B3C-D73F-4CD0-95B1-0244D662D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6DCAE650-9749-B3C5-268C-4D2762D23C39}"/>
              </a:ext>
            </a:extLst>
          </p:cNvPr>
          <p:cNvSpPr>
            <a:spLocks noGrp="1"/>
          </p:cNvSpPr>
          <p:nvPr>
            <p:ph type="ctrTitle"/>
          </p:nvPr>
        </p:nvSpPr>
        <p:spPr>
          <a:xfrm>
            <a:off x="1955953" y="633819"/>
            <a:ext cx="7810500" cy="5124659"/>
          </a:xfrm>
        </p:spPr>
        <p:txBody>
          <a:bodyPr anchor="b">
            <a:noAutofit/>
          </a:bodyPr>
          <a:lstStyle/>
          <a:p>
            <a:pPr algn="ctr"/>
            <a:r>
              <a:rPr lang="en-US" sz="2400" b="0" dirty="0">
                <a:latin typeface="Avenir Next LT Pro" panose="020B0504020202020204" pitchFamily="34" charset="0"/>
              </a:rPr>
              <a:t>Purpose of life on earth </a:t>
            </a:r>
            <a:br>
              <a:rPr lang="en-US" sz="2400" b="0" dirty="0">
                <a:latin typeface="Avenir Next LT Pro" panose="020B0504020202020204" pitchFamily="34" charset="0"/>
              </a:rPr>
            </a:br>
            <a:br>
              <a:rPr lang="en-US" sz="2400" b="0" dirty="0">
                <a:latin typeface="Avenir Next LT Pro" panose="020B0504020202020204" pitchFamily="34" charset="0"/>
              </a:rPr>
            </a:br>
            <a:r>
              <a:rPr lang="en-US" sz="2400" b="0" dirty="0">
                <a:latin typeface="Avenir Next LT Pro" panose="020B0504020202020204" pitchFamily="34" charset="0"/>
              </a:rPr>
              <a:t>Learning to love</a:t>
            </a:r>
            <a:br>
              <a:rPr lang="en-US" sz="2400" b="0" dirty="0">
                <a:latin typeface="Avenir Next LT Pro" panose="020B0504020202020204" pitchFamily="34" charset="0"/>
              </a:rPr>
            </a:br>
            <a:br>
              <a:rPr lang="en-US" sz="2400" b="0" dirty="0">
                <a:latin typeface="Avenir Next LT Pro" panose="020B0504020202020204" pitchFamily="34" charset="0"/>
              </a:rPr>
            </a:br>
            <a:r>
              <a:rPr lang="en-US" sz="2400" b="0" dirty="0">
                <a:latin typeface="Avenir Next LT Pro" panose="020B0504020202020204" pitchFamily="34" charset="0"/>
              </a:rPr>
              <a:t>God’s primary occupation in this age is not regulating the universe by “The Mighty Power </a:t>
            </a:r>
            <a:r>
              <a:rPr lang="en-US" sz="2400" b="0">
                <a:latin typeface="Avenir Next LT Pro" panose="020B0504020202020204" pitchFamily="34" charset="0"/>
              </a:rPr>
              <a:t>of His </a:t>
            </a:r>
            <a:r>
              <a:rPr lang="en-US" sz="2400" b="0" dirty="0">
                <a:latin typeface="Avenir Next LT Pro" panose="020B0504020202020204" pitchFamily="34" charset="0"/>
              </a:rPr>
              <a:t>Command” but He is teaching the members of His body the lessons of agape love in preparation for the throne. </a:t>
            </a:r>
            <a:br>
              <a:rPr lang="en-US" sz="2400" b="0" dirty="0">
                <a:latin typeface="Avenir Next LT Pro" panose="020B0504020202020204" pitchFamily="34" charset="0"/>
              </a:rPr>
            </a:br>
            <a:br>
              <a:rPr lang="en-US" sz="2400" b="0" dirty="0">
                <a:latin typeface="Avenir Next LT Pro" panose="020B0504020202020204" pitchFamily="34" charset="0"/>
              </a:rPr>
            </a:br>
            <a:r>
              <a:rPr lang="en-US" sz="2400" b="0" dirty="0">
                <a:latin typeface="Avenir Next LT Pro" panose="020B0504020202020204" pitchFamily="34" charset="0"/>
              </a:rPr>
              <a:t>		               Paul Billheimer</a:t>
            </a:r>
            <a:endParaRPr lang="en-US" sz="2000" b="0" dirty="0">
              <a:latin typeface="Avenir Next LT Pro" panose="020B0504020202020204" pitchFamily="34" charset="0"/>
            </a:endParaRPr>
          </a:p>
        </p:txBody>
      </p:sp>
      <p:sp>
        <p:nvSpPr>
          <p:cNvPr id="3" name="TextBox 2">
            <a:extLst>
              <a:ext uri="{FF2B5EF4-FFF2-40B4-BE49-F238E27FC236}">
                <a16:creationId xmlns:a16="http://schemas.microsoft.com/office/drawing/2014/main" id="{5C029486-C874-7118-4ADC-FBCCC3250F1D}"/>
              </a:ext>
            </a:extLst>
          </p:cNvPr>
          <p:cNvSpPr txBox="1"/>
          <p:nvPr/>
        </p:nvSpPr>
        <p:spPr>
          <a:xfrm>
            <a:off x="4388037" y="116860"/>
            <a:ext cx="2486322" cy="400110"/>
          </a:xfrm>
          <a:prstGeom prst="rect">
            <a:avLst/>
          </a:prstGeom>
          <a:noFill/>
        </p:spPr>
        <p:txBody>
          <a:bodyPr wrap="square" rtlCol="0">
            <a:spAutoFit/>
          </a:bodyPr>
          <a:lstStyle/>
          <a:p>
            <a:pPr algn="ctr"/>
            <a:r>
              <a:rPr lang="en-US" sz="2000" b="1" dirty="0"/>
              <a:t>Day 3</a:t>
            </a:r>
          </a:p>
        </p:txBody>
      </p:sp>
    </p:spTree>
    <p:extLst>
      <p:ext uri="{BB962C8B-B14F-4D97-AF65-F5344CB8AC3E}">
        <p14:creationId xmlns:p14="http://schemas.microsoft.com/office/powerpoint/2010/main" val="2857830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Picture 3" descr="An abstract genetic concept">
            <a:extLst>
              <a:ext uri="{FF2B5EF4-FFF2-40B4-BE49-F238E27FC236}">
                <a16:creationId xmlns:a16="http://schemas.microsoft.com/office/drawing/2014/main" id="{18283F27-3006-241E-F9F5-6DFCB9D3BD66}"/>
              </a:ext>
            </a:extLst>
          </p:cNvPr>
          <p:cNvPicPr>
            <a:picLocks noChangeAspect="1"/>
          </p:cNvPicPr>
          <p:nvPr/>
        </p:nvPicPr>
        <p:blipFill rotWithShape="1">
          <a:blip r:embed="rId2"/>
          <a:srcRect t="25607" r="-1" b="18129"/>
          <a:stretch/>
        </p:blipFill>
        <p:spPr>
          <a:xfrm>
            <a:off x="1524" y="0"/>
            <a:ext cx="12188952" cy="6857990"/>
          </a:xfrm>
          <a:prstGeom prst="rect">
            <a:avLst/>
          </a:prstGeom>
        </p:spPr>
      </p:pic>
      <p:sp>
        <p:nvSpPr>
          <p:cNvPr id="11" name="Freeform: Shape 10">
            <a:extLst>
              <a:ext uri="{FF2B5EF4-FFF2-40B4-BE49-F238E27FC236}">
                <a16:creationId xmlns:a16="http://schemas.microsoft.com/office/drawing/2014/main" id="{391F8D69-709A-4575-A393-B4C26481A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C87A50C4-1191-461A-9E09-C8057F2AF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BC87DA9F-8DB2-4D48-8716-A928FBB8A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id="{195EA065-AC5D-431D-927E-87FF05884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9" name="Freeform: Shape 18">
            <a:extLst>
              <a:ext uri="{FF2B5EF4-FFF2-40B4-BE49-F238E27FC236}">
                <a16:creationId xmlns:a16="http://schemas.microsoft.com/office/drawing/2014/main" id="{46934B3C-D73F-4CD0-95B1-0244D662D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6DCAE650-9749-B3C5-268C-4D2762D23C39}"/>
              </a:ext>
            </a:extLst>
          </p:cNvPr>
          <p:cNvSpPr>
            <a:spLocks noGrp="1"/>
          </p:cNvSpPr>
          <p:nvPr>
            <p:ph type="ctrTitle"/>
          </p:nvPr>
        </p:nvSpPr>
        <p:spPr>
          <a:xfrm>
            <a:off x="1379726" y="949569"/>
            <a:ext cx="8949146" cy="5195980"/>
          </a:xfrm>
        </p:spPr>
        <p:txBody>
          <a:bodyPr anchor="b">
            <a:noAutofit/>
          </a:bodyPr>
          <a:lstStyle/>
          <a:p>
            <a:pPr algn="ctr"/>
            <a:r>
              <a:rPr lang="en-US" sz="2400" b="0" dirty="0">
                <a:latin typeface="Avenir Next LT Pro" panose="020B0504020202020204" pitchFamily="34" charset="0"/>
              </a:rPr>
              <a:t>Thus, The supreme purpose of life on earth is not pleasure, fame, wealth etc., but learning agape love…</a:t>
            </a:r>
            <a:br>
              <a:rPr lang="en-US" sz="2400" b="0" dirty="0">
                <a:latin typeface="Avenir Next LT Pro" panose="020B0504020202020204" pitchFamily="34" charset="0"/>
              </a:rPr>
            </a:br>
            <a:br>
              <a:rPr lang="en-US" sz="2400" b="0" dirty="0">
                <a:latin typeface="Avenir Next LT Pro" panose="020B0504020202020204" pitchFamily="34" charset="0"/>
              </a:rPr>
            </a:br>
            <a:r>
              <a:rPr lang="en-US" sz="2400" b="0" dirty="0">
                <a:latin typeface="Avenir Next LT Pro" panose="020B0504020202020204" pitchFamily="34" charset="0"/>
              </a:rPr>
              <a:t>Jeremiah 9:23-24</a:t>
            </a:r>
            <a:br>
              <a:rPr lang="en-US" sz="2400" b="0" dirty="0">
                <a:latin typeface="Avenir Next LT Pro" panose="020B0504020202020204" pitchFamily="34" charset="0"/>
              </a:rPr>
            </a:br>
            <a:r>
              <a:rPr lang="en-US" sz="2400" b="0" dirty="0">
                <a:latin typeface="Avenir Next LT Pro" panose="020B0504020202020204" pitchFamily="34" charset="0"/>
              </a:rPr>
              <a:t>“Thus says the Lord, Let not the wise man glory in his wisdom Let not the mighty man glory in his might nor let the rich man glory in his riches but let him who glories, glory in this, that </a:t>
            </a:r>
            <a:r>
              <a:rPr lang="en-US" sz="2400" b="0">
                <a:latin typeface="Avenir Next LT Pro" panose="020B0504020202020204" pitchFamily="34" charset="0"/>
              </a:rPr>
              <a:t>he UNDERSTANDS </a:t>
            </a:r>
            <a:r>
              <a:rPr lang="en-US" sz="2400" b="0" dirty="0">
                <a:latin typeface="Avenir Next LT Pro" panose="020B0504020202020204" pitchFamily="34" charset="0"/>
              </a:rPr>
              <a:t>and knows me that I am the Lord, exercising loving kindness, judgement, and righteousness in the earth, for in these I delight says the Lord”.</a:t>
            </a:r>
            <a:endParaRPr lang="en-US" sz="2000" b="0" dirty="0">
              <a:latin typeface="Avenir Next LT Pro" panose="020B0504020202020204" pitchFamily="34" charset="0"/>
            </a:endParaRPr>
          </a:p>
        </p:txBody>
      </p:sp>
      <p:sp>
        <p:nvSpPr>
          <p:cNvPr id="3" name="TextBox 2">
            <a:extLst>
              <a:ext uri="{FF2B5EF4-FFF2-40B4-BE49-F238E27FC236}">
                <a16:creationId xmlns:a16="http://schemas.microsoft.com/office/drawing/2014/main" id="{5C029486-C874-7118-4ADC-FBCCC3250F1D}"/>
              </a:ext>
            </a:extLst>
          </p:cNvPr>
          <p:cNvSpPr txBox="1"/>
          <p:nvPr/>
        </p:nvSpPr>
        <p:spPr>
          <a:xfrm>
            <a:off x="4278295" y="116849"/>
            <a:ext cx="2486322" cy="400110"/>
          </a:xfrm>
          <a:prstGeom prst="rect">
            <a:avLst/>
          </a:prstGeom>
          <a:noFill/>
        </p:spPr>
        <p:txBody>
          <a:bodyPr wrap="square" rtlCol="0">
            <a:spAutoFit/>
          </a:bodyPr>
          <a:lstStyle/>
          <a:p>
            <a:pPr algn="ctr"/>
            <a:r>
              <a:rPr lang="en-US" sz="2000" b="1" dirty="0"/>
              <a:t>Day 3</a:t>
            </a:r>
          </a:p>
        </p:txBody>
      </p:sp>
    </p:spTree>
    <p:extLst>
      <p:ext uri="{BB962C8B-B14F-4D97-AF65-F5344CB8AC3E}">
        <p14:creationId xmlns:p14="http://schemas.microsoft.com/office/powerpoint/2010/main" val="979668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Picture 3" descr="An abstract genetic concept">
            <a:extLst>
              <a:ext uri="{FF2B5EF4-FFF2-40B4-BE49-F238E27FC236}">
                <a16:creationId xmlns:a16="http://schemas.microsoft.com/office/drawing/2014/main" id="{18283F27-3006-241E-F9F5-6DFCB9D3BD66}"/>
              </a:ext>
            </a:extLst>
          </p:cNvPr>
          <p:cNvPicPr>
            <a:picLocks noChangeAspect="1"/>
          </p:cNvPicPr>
          <p:nvPr/>
        </p:nvPicPr>
        <p:blipFill rotWithShape="1">
          <a:blip r:embed="rId2"/>
          <a:srcRect t="25607" r="-1" b="18129"/>
          <a:stretch/>
        </p:blipFill>
        <p:spPr>
          <a:xfrm>
            <a:off x="1524" y="10"/>
            <a:ext cx="12188952" cy="6857990"/>
          </a:xfrm>
          <a:prstGeom prst="rect">
            <a:avLst/>
          </a:prstGeom>
        </p:spPr>
      </p:pic>
      <p:sp>
        <p:nvSpPr>
          <p:cNvPr id="11" name="Freeform: Shape 10">
            <a:extLst>
              <a:ext uri="{FF2B5EF4-FFF2-40B4-BE49-F238E27FC236}">
                <a16:creationId xmlns:a16="http://schemas.microsoft.com/office/drawing/2014/main" id="{391F8D69-709A-4575-A393-B4C26481A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C87A50C4-1191-461A-9E09-C8057F2AF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BC87DA9F-8DB2-4D48-8716-A928FBB8A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id="{195EA065-AC5D-431D-927E-87FF05884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9" name="Freeform: Shape 18">
            <a:extLst>
              <a:ext uri="{FF2B5EF4-FFF2-40B4-BE49-F238E27FC236}">
                <a16:creationId xmlns:a16="http://schemas.microsoft.com/office/drawing/2014/main" id="{46934B3C-D73F-4CD0-95B1-0244D662D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6DCAE650-9749-B3C5-268C-4D2762D23C39}"/>
              </a:ext>
            </a:extLst>
          </p:cNvPr>
          <p:cNvSpPr>
            <a:spLocks noGrp="1"/>
          </p:cNvSpPr>
          <p:nvPr>
            <p:ph type="ctrTitle"/>
          </p:nvPr>
        </p:nvSpPr>
        <p:spPr>
          <a:xfrm>
            <a:off x="1384540" y="258479"/>
            <a:ext cx="8802814" cy="6341042"/>
          </a:xfrm>
        </p:spPr>
        <p:txBody>
          <a:bodyPr anchor="b">
            <a:noAutofit/>
          </a:bodyPr>
          <a:lstStyle/>
          <a:p>
            <a:pPr algn="ctr"/>
            <a:r>
              <a:rPr lang="en-US" sz="2400" b="0" dirty="0">
                <a:latin typeface="Avenir Next LT Pro" panose="020B0504020202020204" pitchFamily="34" charset="0"/>
              </a:rPr>
              <a:t>The Gift of Suffering</a:t>
            </a:r>
            <a:br>
              <a:rPr lang="en-US" sz="2400" b="0" dirty="0">
                <a:latin typeface="Avenir Next LT Pro" panose="020B0504020202020204" pitchFamily="34" charset="0"/>
              </a:rPr>
            </a:br>
            <a:br>
              <a:rPr lang="en-US" sz="2400" b="0" dirty="0">
                <a:latin typeface="Avenir Next LT Pro" panose="020B0504020202020204" pitchFamily="34" charset="0"/>
              </a:rPr>
            </a:br>
            <a:r>
              <a:rPr lang="en-US" sz="2400" b="0" dirty="0">
                <a:latin typeface="Avenir Next LT Pro" panose="020B0504020202020204" pitchFamily="34" charset="0"/>
              </a:rPr>
              <a:t>He takes strong willed people that he loves and takes them down and prepares them for heaven.</a:t>
            </a:r>
            <a:br>
              <a:rPr lang="en-US" sz="2400" b="0" dirty="0">
                <a:latin typeface="Avenir Next LT Pro" panose="020B0504020202020204" pitchFamily="34" charset="0"/>
              </a:rPr>
            </a:br>
            <a:br>
              <a:rPr lang="en-US" sz="2400" b="0" dirty="0">
                <a:latin typeface="Avenir Next LT Pro" panose="020B0504020202020204" pitchFamily="34" charset="0"/>
              </a:rPr>
            </a:br>
            <a:r>
              <a:rPr lang="en-US" sz="2400" b="0" dirty="0">
                <a:latin typeface="Avenir Next LT Pro" panose="020B0504020202020204" pitchFamily="34" charset="0"/>
              </a:rPr>
              <a:t>After you have suffered a little while, the God of all grace, who has called you to His eternal glory in Christ, will himself restore, confirm, strengthen, and establish you. </a:t>
            </a:r>
            <a:br>
              <a:rPr lang="en-US" sz="2400" b="0" dirty="0">
                <a:latin typeface="Avenir Next LT Pro" panose="020B0504020202020204" pitchFamily="34" charset="0"/>
              </a:rPr>
            </a:br>
            <a:r>
              <a:rPr lang="en-US" sz="2400" b="0" dirty="0">
                <a:latin typeface="Avenir Next LT Pro" panose="020B0504020202020204" pitchFamily="34" charset="0"/>
              </a:rPr>
              <a:t>			I Peter 5:10</a:t>
            </a:r>
            <a:br>
              <a:rPr lang="en-US" sz="2400" b="0" dirty="0">
                <a:latin typeface="Avenir Next LT Pro" panose="020B0504020202020204" pitchFamily="34" charset="0"/>
              </a:rPr>
            </a:br>
            <a:br>
              <a:rPr lang="en-US" sz="2400" b="0" dirty="0">
                <a:latin typeface="Avenir Next LT Pro" panose="020B0504020202020204" pitchFamily="34" charset="0"/>
              </a:rPr>
            </a:br>
            <a:r>
              <a:rPr lang="en-US" sz="2400" b="0" dirty="0">
                <a:latin typeface="Avenir Next LT Pro" panose="020B0504020202020204" pitchFamily="34" charset="0"/>
              </a:rPr>
              <a:t>Suffering is the pathway to glory</a:t>
            </a:r>
            <a:br>
              <a:rPr lang="en-US" sz="2400" b="0" dirty="0">
                <a:latin typeface="Avenir Next LT Pro" panose="020B0504020202020204" pitchFamily="34" charset="0"/>
              </a:rPr>
            </a:br>
            <a:br>
              <a:rPr lang="en-US" sz="2400" b="0" dirty="0">
                <a:latin typeface="Avenir Next LT Pro" panose="020B0504020202020204" pitchFamily="34" charset="0"/>
              </a:rPr>
            </a:br>
            <a:r>
              <a:rPr lang="en-US" sz="2400" b="0" dirty="0">
                <a:latin typeface="Avenir Next LT Pro" panose="020B0504020202020204" pitchFamily="34" charset="0"/>
              </a:rPr>
              <a:t>Pain – Suffering – Humility - Love</a:t>
            </a:r>
            <a:endParaRPr lang="en-US" sz="2000" b="0" dirty="0">
              <a:latin typeface="Avenir Next LT Pro" panose="020B0504020202020204" pitchFamily="34" charset="0"/>
            </a:endParaRPr>
          </a:p>
        </p:txBody>
      </p:sp>
      <p:sp>
        <p:nvSpPr>
          <p:cNvPr id="3" name="TextBox 2">
            <a:extLst>
              <a:ext uri="{FF2B5EF4-FFF2-40B4-BE49-F238E27FC236}">
                <a16:creationId xmlns:a16="http://schemas.microsoft.com/office/drawing/2014/main" id="{5C029486-C874-7118-4ADC-FBCCC3250F1D}"/>
              </a:ext>
            </a:extLst>
          </p:cNvPr>
          <p:cNvSpPr txBox="1"/>
          <p:nvPr/>
        </p:nvSpPr>
        <p:spPr>
          <a:xfrm>
            <a:off x="4278295" y="0"/>
            <a:ext cx="2486322" cy="400110"/>
          </a:xfrm>
          <a:prstGeom prst="rect">
            <a:avLst/>
          </a:prstGeom>
          <a:noFill/>
        </p:spPr>
        <p:txBody>
          <a:bodyPr wrap="square" rtlCol="0">
            <a:spAutoFit/>
          </a:bodyPr>
          <a:lstStyle/>
          <a:p>
            <a:pPr algn="ctr"/>
            <a:r>
              <a:rPr lang="en-US" sz="2000" b="1" dirty="0"/>
              <a:t>Day 4</a:t>
            </a:r>
          </a:p>
        </p:txBody>
      </p:sp>
    </p:spTree>
    <p:extLst>
      <p:ext uri="{BB962C8B-B14F-4D97-AF65-F5344CB8AC3E}">
        <p14:creationId xmlns:p14="http://schemas.microsoft.com/office/powerpoint/2010/main" val="965324900"/>
      </p:ext>
    </p:extLst>
  </p:cSld>
  <p:clrMapOvr>
    <a:masterClrMapping/>
  </p:clrMapOvr>
</p:sld>
</file>

<file path=ppt/theme/theme1.xml><?xml version="1.0" encoding="utf-8"?>
<a:theme xmlns:a="http://schemas.openxmlformats.org/drawingml/2006/main" name="SketchLinesVTI">
  <a:themeElements>
    <a:clrScheme name="AnalogousFromLightSeedLeftStep">
      <a:dk1>
        <a:srgbClr val="000000"/>
      </a:dk1>
      <a:lt1>
        <a:srgbClr val="FFFFFF"/>
      </a:lt1>
      <a:dk2>
        <a:srgbClr val="24393F"/>
      </a:dk2>
      <a:lt2>
        <a:srgbClr val="E8E8E2"/>
      </a:lt2>
      <a:accent1>
        <a:srgbClr val="8885D7"/>
      </a:accent1>
      <a:accent2>
        <a:srgbClr val="6A90CE"/>
      </a:accent2>
      <a:accent3>
        <a:srgbClr val="5AAEC3"/>
      </a:accent3>
      <a:accent4>
        <a:srgbClr val="5DB4A2"/>
      </a:accent4>
      <a:accent5>
        <a:srgbClr val="68B484"/>
      </a:accent5>
      <a:accent6>
        <a:srgbClr val="62B65E"/>
      </a:accent6>
      <a:hlink>
        <a:srgbClr val="848651"/>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docProps/app.xml><?xml version="1.0" encoding="utf-8"?>
<Properties xmlns="http://schemas.openxmlformats.org/officeDocument/2006/extended-properties" xmlns:vt="http://schemas.openxmlformats.org/officeDocument/2006/docPropsVTypes">
  <TotalTime>4839</TotalTime>
  <Words>428</Words>
  <Application>Microsoft Office PowerPoint</Application>
  <PresentationFormat>Widescreen</PresentationFormat>
  <Paragraphs>12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Meiryo</vt:lpstr>
      <vt:lpstr>Avenir Next LT Pro</vt:lpstr>
      <vt:lpstr>Corbel</vt:lpstr>
      <vt:lpstr>SketchLinesVTI</vt:lpstr>
      <vt:lpstr>The characteristic of a moral order is agape love.   3 Greek words that are translated for the English word love:   Eros – Love between the sexes Philos – Love of friendship/brotherly Agape – Characterizes God Himself  Pain – Suffering – Humility - Love </vt:lpstr>
      <vt:lpstr>Pain is a physical sensation or signal indicating an event within the body.   Suffering is the interpretation of that event and involves thoughts, beliefs or judgements.  Pain can cause suffering when it is uncontrolled or persists.   Suffering is patiently enduring the circumstance.  </vt:lpstr>
      <vt:lpstr>Proverbs 24:3-4  “Through wisdom a house is built and by UNDERSTANDING it is established. By knowledge the rooms are filled with all precious and pleasant riches”.   Psalm 119:34 “Give me UNDERSTANDING and I shall keep your law, Indeed I shall observe it with my whole heart”. </vt:lpstr>
      <vt:lpstr>Purpose of life on earth   Learning to love  God’s primary occupation in this age is not regulating the universe by “The Mighty Power of His Command” but He is teaching the members of His body the lessons of agape love in preparation for the throne.                    Paul Billheimer</vt:lpstr>
      <vt:lpstr>Thus, The supreme purpose of life on earth is not pleasure, fame, wealth etc., but learning agape love…  Jeremiah 9:23-24 “Thus says the Lord, Let not the wise man glory in his wisdom Let not the mighty man glory in his might nor let the rich man glory in his riches but let him who glories, glory in this, that he UNDERSTANDS and knows me that I am the Lord, exercising loving kindness, judgement, and righteousness in the earth, for in these I delight says the Lord”.</vt:lpstr>
      <vt:lpstr>The Gift of Suffering  He takes strong willed people that he loves and takes them down and prepares them for heaven.  After you have suffered a little while, the God of all grace, who has called you to His eternal glory in Christ, will himself restore, confirm, strengthen, and establish you.     I Peter 5:10  Suffering is the pathway to glory  Pain – Suffering – Humility - Love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Pain is a physical sensation or signal indicating an event within the body.   Suffering is the interpretation of that event and involved thoughts, beliefs or judgements.  Pain can cause suffering when it is uncontrolled or persists.   Suffering is patiently enduring the circumstance.   </dc:title>
  <dc:creator>Dana Shelton</dc:creator>
  <cp:lastModifiedBy>Dana Shelton</cp:lastModifiedBy>
  <cp:revision>1</cp:revision>
  <cp:lastPrinted>2023-06-05T17:02:58Z</cp:lastPrinted>
  <dcterms:created xsi:type="dcterms:W3CDTF">2023-05-02T16:48:36Z</dcterms:created>
  <dcterms:modified xsi:type="dcterms:W3CDTF">2023-06-05T17:05:21Z</dcterms:modified>
</cp:coreProperties>
</file>